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51" r:id="rId6"/>
    <p:sldMasterId id="214748366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Lst>
  <p:sldSz cy="6858000" cx="12192000"/>
  <p:notesSz cx="6858000" cy="9144000"/>
  <p:embeddedFontLst>
    <p:embeddedFont>
      <p:font typeface="Teko"/>
      <p:regular r:id="rId51"/>
      <p:bold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53" roundtripDataSignature="AMtx7mhXDU1D/Xez43colMmUSNcaZIfmN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C2E9055-2E5A-47B8-9A88-1681A64F47A1}">
  <a:tblStyle styleId="{3C2E9055-2E5A-47B8-9A88-1681A64F47A1}" styleName="Table_0">
    <a:wholeTbl>
      <a:tcTxStyle b="off" i="off">
        <a:font>
          <a:latin typeface="Arial Nova"/>
          <a:ea typeface="Arial Nova"/>
          <a:cs typeface="Arial Nova"/>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AF2E7"/>
          </a:solidFill>
        </a:fill>
      </a:tcStyle>
    </a:wholeTbl>
    <a:band1H>
      <a:tcTxStyle/>
      <a:tcStyle>
        <a:fill>
          <a:solidFill>
            <a:srgbClr val="D2E4CC"/>
          </a:solidFill>
        </a:fill>
      </a:tcStyle>
    </a:band1H>
    <a:band2H>
      <a:tcTxStyle/>
    </a:band2H>
    <a:band1V>
      <a:tcTxStyle/>
      <a:tcStyle>
        <a:fill>
          <a:solidFill>
            <a:srgbClr val="D2E4CC"/>
          </a:solidFill>
        </a:fill>
      </a:tcStyle>
    </a:band1V>
    <a:band2V>
      <a:tcTxStyle/>
    </a:band2V>
    <a:lastCol>
      <a:tcTxStyle b="on" i="off">
        <a:font>
          <a:latin typeface="Arial Nova"/>
          <a:ea typeface="Arial Nova"/>
          <a:cs typeface="Arial Nova"/>
        </a:font>
        <a:schemeClr val="lt1"/>
      </a:tcTxStyle>
      <a:tcStyle>
        <a:fill>
          <a:solidFill>
            <a:schemeClr val="accent1"/>
          </a:solidFill>
        </a:fill>
      </a:tcStyle>
    </a:lastCol>
    <a:firstCol>
      <a:tcTxStyle b="on" i="off">
        <a:font>
          <a:latin typeface="Arial Nova"/>
          <a:ea typeface="Arial Nova"/>
          <a:cs typeface="Arial Nova"/>
        </a:font>
        <a:schemeClr val="lt1"/>
      </a:tcTxStyle>
      <a:tcStyle>
        <a:fill>
          <a:solidFill>
            <a:schemeClr val="accent1"/>
          </a:solidFill>
        </a:fill>
      </a:tcStyle>
    </a:firstCol>
    <a:lastRow>
      <a:tcTxStyle b="on" i="off">
        <a:font>
          <a:latin typeface="Arial Nova"/>
          <a:ea typeface="Arial Nova"/>
          <a:cs typeface="Arial Nova"/>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Nova"/>
          <a:ea typeface="Arial Nova"/>
          <a:cs typeface="Arial Nova"/>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AE0197BB-3DF2-4398-B3E5-F1633D98537F}" styleName="Table_1">
    <a:wholeTbl>
      <a:tcTxStyle b="off" i="off">
        <a:font>
          <a:latin typeface="Arial Nova"/>
          <a:ea typeface="Arial Nova"/>
          <a:cs typeface="Arial Nova"/>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Teko-regular.fntdata"/><Relationship Id="rId50" Type="http://schemas.openxmlformats.org/officeDocument/2006/relationships/slide" Target="slides/slide42.xml"/><Relationship Id="rId53" Type="http://customschemas.google.com/relationships/presentationmetadata" Target="metadata"/><Relationship Id="rId52" Type="http://schemas.openxmlformats.org/officeDocument/2006/relationships/font" Target="fonts/Teko-bold.fntdata"/><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3" name="Shape 13"/>
        <p:cNvGrpSpPr/>
        <p:nvPr/>
      </p:nvGrpSpPr>
      <p:grpSpPr>
        <a:xfrm>
          <a:off x="0" y="0"/>
          <a:ext cx="0" cy="0"/>
          <a:chOff x="0" y="0"/>
          <a:chExt cx="0" cy="0"/>
        </a:xfrm>
      </p:grpSpPr>
      <p:sp>
        <p:nvSpPr>
          <p:cNvPr id="14" name="Google Shape;14;p46"/>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46"/>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EFEFE"/>
              </a:buClr>
              <a:buSzPts val="8000"/>
              <a:buFont typeface="Arial"/>
              <a:buNone/>
              <a:defRPr sz="8000">
                <a:solidFill>
                  <a:srgbClr val="FEFEF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46"/>
          <p:cNvSpPr txBox="1"/>
          <p:nvPr>
            <p:ph idx="1" type="subTitle"/>
          </p:nvPr>
        </p:nvSpPr>
        <p:spPr>
          <a:xfrm>
            <a:off x="1100051" y="4645152"/>
            <a:ext cx="10058400" cy="1143000"/>
          </a:xfrm>
          <a:prstGeom prst="rect">
            <a:avLst/>
          </a:prstGeom>
          <a:noFill/>
          <a:ln>
            <a:noFill/>
          </a:ln>
        </p:spPr>
        <p:txBody>
          <a:bodyPr anchorCtr="0" anchor="t" bIns="45700" lIns="91425" spcFirstLastPara="1" rIns="91425" wrap="square" tIns="45700">
            <a:normAutofit/>
          </a:bodyPr>
          <a:lstStyle>
            <a:lvl1pPr lvl="0" algn="l">
              <a:lnSpc>
                <a:spcPct val="120000"/>
              </a:lnSpc>
              <a:spcBef>
                <a:spcPts val="1200"/>
              </a:spcBef>
              <a:spcAft>
                <a:spcPts val="0"/>
              </a:spcAft>
              <a:buSzPts val="2400"/>
              <a:buNone/>
              <a:defRPr sz="2400" cap="none">
                <a:solidFill>
                  <a:schemeClr val="lt1"/>
                </a:solidFill>
                <a:latin typeface="Arial"/>
                <a:ea typeface="Arial"/>
                <a:cs typeface="Arial"/>
                <a:sym typeface="Arial"/>
              </a:defRPr>
            </a:lvl1pPr>
            <a:lvl2pPr lvl="1" algn="ctr">
              <a:lnSpc>
                <a:spcPct val="120000"/>
              </a:lnSpc>
              <a:spcBef>
                <a:spcPts val="200"/>
              </a:spcBef>
              <a:spcAft>
                <a:spcPts val="0"/>
              </a:spcAft>
              <a:buClr>
                <a:srgbClr val="FEFEFE"/>
              </a:buClr>
              <a:buSzPts val="2400"/>
              <a:buNone/>
              <a:defRPr sz="2400"/>
            </a:lvl2pPr>
            <a:lvl3pPr lvl="2" algn="ctr">
              <a:lnSpc>
                <a:spcPct val="120000"/>
              </a:lnSpc>
              <a:spcBef>
                <a:spcPts val="400"/>
              </a:spcBef>
              <a:spcAft>
                <a:spcPts val="0"/>
              </a:spcAft>
              <a:buClr>
                <a:srgbClr val="FEFEFE"/>
              </a:buClr>
              <a:buSzPts val="2400"/>
              <a:buNone/>
              <a:defRPr sz="2400"/>
            </a:lvl3pPr>
            <a:lvl4pPr lvl="3" algn="ctr">
              <a:lnSpc>
                <a:spcPct val="120000"/>
              </a:lnSpc>
              <a:spcBef>
                <a:spcPts val="400"/>
              </a:spcBef>
              <a:spcAft>
                <a:spcPts val="0"/>
              </a:spcAft>
              <a:buClr>
                <a:srgbClr val="FEFEFE"/>
              </a:buClr>
              <a:buSzPts val="2000"/>
              <a:buNone/>
              <a:defRPr sz="2000"/>
            </a:lvl4pPr>
            <a:lvl5pPr lvl="4" algn="ctr">
              <a:lnSpc>
                <a:spcPct val="120000"/>
              </a:lnSpc>
              <a:spcBef>
                <a:spcPts val="400"/>
              </a:spcBef>
              <a:spcAft>
                <a:spcPts val="0"/>
              </a:spcAft>
              <a:buClr>
                <a:srgbClr val="FEFEFE"/>
              </a:buClr>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cxnSp>
        <p:nvCxnSpPr>
          <p:cNvPr id="17" name="Google Shape;17;p46"/>
          <p:cNvCxnSpPr/>
          <p:nvPr/>
        </p:nvCxnSpPr>
        <p:spPr>
          <a:xfrm>
            <a:off x="1207658" y="4474741"/>
            <a:ext cx="9875520" cy="0"/>
          </a:xfrm>
          <a:prstGeom prst="straightConnector1">
            <a:avLst/>
          </a:prstGeom>
          <a:noFill/>
          <a:ln cap="flat" cmpd="sng" w="12700">
            <a:solidFill>
              <a:srgbClr val="FEFEFE"/>
            </a:solidFill>
            <a:prstDash val="solid"/>
            <a:round/>
            <a:headEnd len="sm" w="sm" type="none"/>
            <a:tailEnd len="sm" w="sm" type="none"/>
          </a:ln>
        </p:spPr>
      </p:cxnSp>
      <p:sp>
        <p:nvSpPr>
          <p:cNvPr id="18" name="Google Shape;18;p46"/>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46"/>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46"/>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85" name="Shape 85"/>
        <p:cNvGrpSpPr/>
        <p:nvPr/>
      </p:nvGrpSpPr>
      <p:grpSpPr>
        <a:xfrm>
          <a:off x="0" y="0"/>
          <a:ext cx="0" cy="0"/>
          <a:chOff x="0" y="0"/>
          <a:chExt cx="0" cy="0"/>
        </a:xfrm>
      </p:grpSpPr>
      <p:sp>
        <p:nvSpPr>
          <p:cNvPr id="86" name="Google Shape;86;p56"/>
          <p:cNvSpPr/>
          <p:nvPr/>
        </p:nvSpPr>
        <p:spPr>
          <a:xfrm>
            <a:off x="16" y="0"/>
            <a:ext cx="4654296" cy="68580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6"/>
          <p:cNvSpPr txBox="1"/>
          <p:nvPr>
            <p:ph type="title"/>
          </p:nvPr>
        </p:nvSpPr>
        <p:spPr>
          <a:xfrm>
            <a:off x="643466" y="786383"/>
            <a:ext cx="3517567" cy="209397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FFFFF"/>
              </a:buClr>
              <a:buSzPts val="3600"/>
              <a:buFont typeface="Arial"/>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56"/>
          <p:cNvSpPr txBox="1"/>
          <p:nvPr>
            <p:ph idx="1" type="body"/>
          </p:nvPr>
        </p:nvSpPr>
        <p:spPr>
          <a:xfrm>
            <a:off x="5458984" y="812799"/>
            <a:ext cx="5928344" cy="5294757"/>
          </a:xfrm>
          <a:prstGeom prst="rect">
            <a:avLst/>
          </a:prstGeom>
          <a:noFill/>
          <a:ln>
            <a:noFill/>
          </a:ln>
        </p:spPr>
        <p:txBody>
          <a:bodyPr anchorCtr="0" anchor="t" bIns="45700" lIns="0" spcFirstLastPara="1" rIns="0" wrap="square" tIns="45700">
            <a:normAutofit/>
          </a:bodyPr>
          <a:lstStyle>
            <a:lvl1pPr indent="-342900" lvl="0" marL="457200" algn="l">
              <a:lnSpc>
                <a:spcPct val="120000"/>
              </a:lnSpc>
              <a:spcBef>
                <a:spcPts val="1200"/>
              </a:spcBef>
              <a:spcAft>
                <a:spcPts val="0"/>
              </a:spcAft>
              <a:buSzPts val="1800"/>
              <a:buChar char=" "/>
              <a:defRPr/>
            </a:lvl1pPr>
            <a:lvl2pPr indent="-342900" lvl="1" marL="914400" algn="l">
              <a:lnSpc>
                <a:spcPct val="120000"/>
              </a:lnSpc>
              <a:spcBef>
                <a:spcPts val="200"/>
              </a:spcBef>
              <a:spcAft>
                <a:spcPts val="0"/>
              </a:spcAft>
              <a:buClr>
                <a:srgbClr val="3F3F3F"/>
              </a:buClr>
              <a:buSzPts val="1800"/>
              <a:buChar char="◦"/>
              <a:defRPr/>
            </a:lvl2pPr>
            <a:lvl3pPr indent="-342900" lvl="2" marL="1371600" algn="l">
              <a:lnSpc>
                <a:spcPct val="120000"/>
              </a:lnSpc>
              <a:spcBef>
                <a:spcPts val="400"/>
              </a:spcBef>
              <a:spcAft>
                <a:spcPts val="0"/>
              </a:spcAft>
              <a:buClr>
                <a:srgbClr val="3F3F3F"/>
              </a:buClr>
              <a:buSzPts val="1800"/>
              <a:buChar char="◦"/>
              <a:defRPr/>
            </a:lvl3pPr>
            <a:lvl4pPr indent="-342900" lvl="3" marL="1828800" algn="l">
              <a:lnSpc>
                <a:spcPct val="120000"/>
              </a:lnSpc>
              <a:spcBef>
                <a:spcPts val="400"/>
              </a:spcBef>
              <a:spcAft>
                <a:spcPts val="0"/>
              </a:spcAft>
              <a:buClr>
                <a:srgbClr val="3F3F3F"/>
              </a:buClr>
              <a:buSzPts val="1800"/>
              <a:buChar char="◦"/>
              <a:defRPr/>
            </a:lvl4pPr>
            <a:lvl5pPr indent="-342900" lvl="4" marL="2286000" algn="l">
              <a:lnSpc>
                <a:spcPct val="12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89" name="Google Shape;89;p56"/>
          <p:cNvSpPr txBox="1"/>
          <p:nvPr>
            <p:ph idx="2" type="body"/>
          </p:nvPr>
        </p:nvSpPr>
        <p:spPr>
          <a:xfrm>
            <a:off x="643465" y="3043050"/>
            <a:ext cx="3517567" cy="3064505"/>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200"/>
              </a:spcBef>
              <a:spcAft>
                <a:spcPts val="0"/>
              </a:spcAft>
              <a:buSzPts val="1800"/>
              <a:buNone/>
              <a:defRPr sz="1800">
                <a:solidFill>
                  <a:srgbClr val="FFFFFF"/>
                </a:solidFill>
              </a:defRPr>
            </a:lvl1pPr>
            <a:lvl2pPr indent="-228600" lvl="1" marL="914400" algn="l">
              <a:lnSpc>
                <a:spcPct val="120000"/>
              </a:lnSpc>
              <a:spcBef>
                <a:spcPts val="200"/>
              </a:spcBef>
              <a:spcAft>
                <a:spcPts val="0"/>
              </a:spcAft>
              <a:buClr>
                <a:srgbClr val="3F3F3F"/>
              </a:buClr>
              <a:buSzPts val="1200"/>
              <a:buNone/>
              <a:defRPr sz="1200"/>
            </a:lvl2pPr>
            <a:lvl3pPr indent="-228600" lvl="2" marL="1371600" algn="l">
              <a:lnSpc>
                <a:spcPct val="120000"/>
              </a:lnSpc>
              <a:spcBef>
                <a:spcPts val="400"/>
              </a:spcBef>
              <a:spcAft>
                <a:spcPts val="0"/>
              </a:spcAft>
              <a:buClr>
                <a:srgbClr val="3F3F3F"/>
              </a:buClr>
              <a:buSzPts val="1000"/>
              <a:buNone/>
              <a:defRPr sz="1000"/>
            </a:lvl3pPr>
            <a:lvl4pPr indent="-228600" lvl="3" marL="1828800" algn="l">
              <a:lnSpc>
                <a:spcPct val="120000"/>
              </a:lnSpc>
              <a:spcBef>
                <a:spcPts val="400"/>
              </a:spcBef>
              <a:spcAft>
                <a:spcPts val="0"/>
              </a:spcAft>
              <a:buClr>
                <a:srgbClr val="3F3F3F"/>
              </a:buClr>
              <a:buSzPts val="900"/>
              <a:buNone/>
              <a:defRPr sz="900"/>
            </a:lvl4pPr>
            <a:lvl5pPr indent="-228600" lvl="4" marL="2286000" algn="l">
              <a:lnSpc>
                <a:spcPct val="120000"/>
              </a:lnSpc>
              <a:spcBef>
                <a:spcPts val="400"/>
              </a:spcBef>
              <a:spcAft>
                <a:spcPts val="0"/>
              </a:spcAft>
              <a:buClr>
                <a:srgbClr val="3F3F3F"/>
              </a:buClr>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90" name="Google Shape;90;p56"/>
          <p:cNvSpPr txBox="1"/>
          <p:nvPr>
            <p:ph idx="10" type="dt"/>
          </p:nvPr>
        </p:nvSpPr>
        <p:spPr>
          <a:xfrm>
            <a:off x="643464" y="6446520"/>
            <a:ext cx="351756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56"/>
          <p:cNvSpPr txBox="1"/>
          <p:nvPr>
            <p:ph idx="11" type="ftr"/>
          </p:nvPr>
        </p:nvSpPr>
        <p:spPr>
          <a:xfrm>
            <a:off x="5458983" y="6446520"/>
            <a:ext cx="533401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56"/>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800">
                <a:solidFill>
                  <a:schemeClr val="dk2"/>
                </a:solidFill>
                <a:latin typeface="Arial"/>
                <a:ea typeface="Arial"/>
                <a:cs typeface="Arial"/>
                <a:sym typeface="Arial"/>
              </a:defRPr>
            </a:lvl1pPr>
            <a:lvl2pPr indent="0" lvl="1" marL="0" algn="l">
              <a:spcBef>
                <a:spcPts val="0"/>
              </a:spcBef>
              <a:buNone/>
              <a:defRPr sz="800">
                <a:solidFill>
                  <a:schemeClr val="dk2"/>
                </a:solidFill>
                <a:latin typeface="Arial"/>
                <a:ea typeface="Arial"/>
                <a:cs typeface="Arial"/>
                <a:sym typeface="Arial"/>
              </a:defRPr>
            </a:lvl2pPr>
            <a:lvl3pPr indent="0" lvl="2" marL="0" algn="l">
              <a:spcBef>
                <a:spcPts val="0"/>
              </a:spcBef>
              <a:buNone/>
              <a:defRPr sz="800">
                <a:solidFill>
                  <a:schemeClr val="dk2"/>
                </a:solidFill>
                <a:latin typeface="Arial"/>
                <a:ea typeface="Arial"/>
                <a:cs typeface="Arial"/>
                <a:sym typeface="Arial"/>
              </a:defRPr>
            </a:lvl3pPr>
            <a:lvl4pPr indent="0" lvl="3" marL="0" algn="l">
              <a:spcBef>
                <a:spcPts val="0"/>
              </a:spcBef>
              <a:buNone/>
              <a:defRPr sz="800">
                <a:solidFill>
                  <a:schemeClr val="dk2"/>
                </a:solidFill>
                <a:latin typeface="Arial"/>
                <a:ea typeface="Arial"/>
                <a:cs typeface="Arial"/>
                <a:sym typeface="Arial"/>
              </a:defRPr>
            </a:lvl4pPr>
            <a:lvl5pPr indent="0" lvl="4" marL="0" algn="l">
              <a:spcBef>
                <a:spcPts val="0"/>
              </a:spcBef>
              <a:buNone/>
              <a:defRPr sz="800">
                <a:solidFill>
                  <a:schemeClr val="dk2"/>
                </a:solidFill>
                <a:latin typeface="Arial"/>
                <a:ea typeface="Arial"/>
                <a:cs typeface="Arial"/>
                <a:sym typeface="Arial"/>
              </a:defRPr>
            </a:lvl5pPr>
            <a:lvl6pPr indent="0" lvl="5" marL="0" algn="l">
              <a:spcBef>
                <a:spcPts val="0"/>
              </a:spcBef>
              <a:buNone/>
              <a:defRPr sz="800">
                <a:solidFill>
                  <a:schemeClr val="dk2"/>
                </a:solidFill>
                <a:latin typeface="Arial"/>
                <a:ea typeface="Arial"/>
                <a:cs typeface="Arial"/>
                <a:sym typeface="Arial"/>
              </a:defRPr>
            </a:lvl6pPr>
            <a:lvl7pPr indent="0" lvl="6" marL="0" algn="l">
              <a:spcBef>
                <a:spcPts val="0"/>
              </a:spcBef>
              <a:buNone/>
              <a:defRPr sz="800">
                <a:solidFill>
                  <a:schemeClr val="dk2"/>
                </a:solidFill>
                <a:latin typeface="Arial"/>
                <a:ea typeface="Arial"/>
                <a:cs typeface="Arial"/>
                <a:sym typeface="Arial"/>
              </a:defRPr>
            </a:lvl7pPr>
            <a:lvl8pPr indent="0" lvl="7" marL="0" algn="l">
              <a:spcBef>
                <a:spcPts val="0"/>
              </a:spcBef>
              <a:buNone/>
              <a:defRPr sz="800">
                <a:solidFill>
                  <a:schemeClr val="dk2"/>
                </a:solidFill>
                <a:latin typeface="Arial"/>
                <a:ea typeface="Arial"/>
                <a:cs typeface="Arial"/>
                <a:sym typeface="Arial"/>
              </a:defRPr>
            </a:lvl8pPr>
            <a:lvl9pPr indent="0" lvl="8" marL="0" algn="l">
              <a:spcBef>
                <a:spcPts val="0"/>
              </a:spcBef>
              <a:buNone/>
              <a:defRPr sz="800">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93" name="Shape 93"/>
        <p:cNvGrpSpPr/>
        <p:nvPr/>
      </p:nvGrpSpPr>
      <p:grpSpPr>
        <a:xfrm>
          <a:off x="0" y="0"/>
          <a:ext cx="0" cy="0"/>
          <a:chOff x="0" y="0"/>
          <a:chExt cx="0" cy="0"/>
        </a:xfrm>
      </p:grpSpPr>
      <p:sp>
        <p:nvSpPr>
          <p:cNvPr id="94" name="Google Shape;94;p57"/>
          <p:cNvSpPr/>
          <p:nvPr/>
        </p:nvSpPr>
        <p:spPr>
          <a:xfrm>
            <a:off x="0" y="4578350"/>
            <a:ext cx="12188825" cy="227965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57"/>
          <p:cNvSpPr/>
          <p:nvPr>
            <p:ph idx="2" type="pic"/>
          </p:nvPr>
        </p:nvSpPr>
        <p:spPr>
          <a:xfrm>
            <a:off x="15" y="0"/>
            <a:ext cx="12191985" cy="4578350"/>
          </a:xfrm>
          <a:prstGeom prst="rect">
            <a:avLst/>
          </a:prstGeom>
          <a:solidFill>
            <a:srgbClr val="D8D8D8"/>
          </a:solidFill>
          <a:ln>
            <a:noFill/>
          </a:ln>
        </p:spPr>
      </p:sp>
      <p:sp>
        <p:nvSpPr>
          <p:cNvPr id="96" name="Google Shape;96;p57"/>
          <p:cNvSpPr txBox="1"/>
          <p:nvPr>
            <p:ph type="title"/>
          </p:nvPr>
        </p:nvSpPr>
        <p:spPr>
          <a:xfrm>
            <a:off x="1097279" y="4799362"/>
            <a:ext cx="10113645" cy="743682"/>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Clr>
                <a:srgbClr val="FFFFFF"/>
              </a:buClr>
              <a:buSzPts val="3600"/>
              <a:buFont typeface="Arial"/>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57"/>
          <p:cNvSpPr txBox="1"/>
          <p:nvPr>
            <p:ph idx="1" type="body"/>
          </p:nvPr>
        </p:nvSpPr>
        <p:spPr>
          <a:xfrm>
            <a:off x="1097279" y="5715000"/>
            <a:ext cx="10113264" cy="609600"/>
          </a:xfrm>
          <a:prstGeom prst="rect">
            <a:avLst/>
          </a:prstGeom>
          <a:noFill/>
          <a:ln>
            <a:noFill/>
          </a:ln>
        </p:spPr>
        <p:txBody>
          <a:bodyPr anchorCtr="0" anchor="t" bIns="0" lIns="91425" spcFirstLastPara="1" rIns="91425" wrap="square" tIns="0">
            <a:normAutofit/>
          </a:bodyPr>
          <a:lstStyle>
            <a:lvl1pPr indent="-228600" lvl="0" marL="457200" algn="l">
              <a:lnSpc>
                <a:spcPct val="120000"/>
              </a:lnSpc>
              <a:spcBef>
                <a:spcPts val="0"/>
              </a:spcBef>
              <a:spcAft>
                <a:spcPts val="0"/>
              </a:spcAft>
              <a:buSzPts val="1800"/>
              <a:buNone/>
              <a:defRPr sz="1800">
                <a:solidFill>
                  <a:srgbClr val="FFFFFF"/>
                </a:solidFill>
              </a:defRPr>
            </a:lvl1pPr>
            <a:lvl2pPr indent="-228600" lvl="1" marL="914400" algn="l">
              <a:lnSpc>
                <a:spcPct val="120000"/>
              </a:lnSpc>
              <a:spcBef>
                <a:spcPts val="600"/>
              </a:spcBef>
              <a:spcAft>
                <a:spcPts val="0"/>
              </a:spcAft>
              <a:buClr>
                <a:srgbClr val="3F3F3F"/>
              </a:buClr>
              <a:buSzPts val="1200"/>
              <a:buNone/>
              <a:defRPr sz="1200"/>
            </a:lvl2pPr>
            <a:lvl3pPr indent="-228600" lvl="2" marL="1371600" algn="l">
              <a:lnSpc>
                <a:spcPct val="120000"/>
              </a:lnSpc>
              <a:spcBef>
                <a:spcPts val="400"/>
              </a:spcBef>
              <a:spcAft>
                <a:spcPts val="0"/>
              </a:spcAft>
              <a:buClr>
                <a:srgbClr val="3F3F3F"/>
              </a:buClr>
              <a:buSzPts val="1000"/>
              <a:buNone/>
              <a:defRPr sz="1000"/>
            </a:lvl3pPr>
            <a:lvl4pPr indent="-228600" lvl="3" marL="1828800" algn="l">
              <a:lnSpc>
                <a:spcPct val="120000"/>
              </a:lnSpc>
              <a:spcBef>
                <a:spcPts val="400"/>
              </a:spcBef>
              <a:spcAft>
                <a:spcPts val="0"/>
              </a:spcAft>
              <a:buClr>
                <a:srgbClr val="3F3F3F"/>
              </a:buClr>
              <a:buSzPts val="900"/>
              <a:buNone/>
              <a:defRPr sz="900"/>
            </a:lvl4pPr>
            <a:lvl5pPr indent="-228600" lvl="4" marL="2286000" algn="l">
              <a:lnSpc>
                <a:spcPct val="120000"/>
              </a:lnSpc>
              <a:spcBef>
                <a:spcPts val="400"/>
              </a:spcBef>
              <a:spcAft>
                <a:spcPts val="0"/>
              </a:spcAft>
              <a:buClr>
                <a:srgbClr val="3F3F3F"/>
              </a:buClr>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98" name="Google Shape;98;p57"/>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57"/>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57"/>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1" name="Shape 101"/>
        <p:cNvGrpSpPr/>
        <p:nvPr/>
      </p:nvGrpSpPr>
      <p:grpSpPr>
        <a:xfrm>
          <a:off x="0" y="0"/>
          <a:ext cx="0" cy="0"/>
          <a:chOff x="0" y="0"/>
          <a:chExt cx="0" cy="0"/>
        </a:xfrm>
      </p:grpSpPr>
      <p:sp>
        <p:nvSpPr>
          <p:cNvPr id="102" name="Google Shape;102;p5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 name="Google Shape;103;p58"/>
          <p:cNvSpPr txBox="1"/>
          <p:nvPr>
            <p:ph idx="1" type="body"/>
          </p:nvPr>
        </p:nvSpPr>
        <p:spPr>
          <a:xfrm rot="5400000">
            <a:off x="4246035" y="-1040554"/>
            <a:ext cx="3760891" cy="10058400"/>
          </a:xfrm>
          <a:prstGeom prst="rect">
            <a:avLst/>
          </a:prstGeom>
          <a:noFill/>
          <a:ln>
            <a:noFill/>
          </a:ln>
        </p:spPr>
        <p:txBody>
          <a:bodyPr anchorCtr="0" anchor="t" bIns="0" lIns="45700" spcFirstLastPara="1" rIns="45700" wrap="square" tIns="0">
            <a:normAutofit/>
          </a:bodyPr>
          <a:lstStyle>
            <a:lvl1pPr indent="-342900" lvl="0" marL="457200" algn="l">
              <a:lnSpc>
                <a:spcPct val="120000"/>
              </a:lnSpc>
              <a:spcBef>
                <a:spcPts val="1200"/>
              </a:spcBef>
              <a:spcAft>
                <a:spcPts val="0"/>
              </a:spcAft>
              <a:buSzPts val="1800"/>
              <a:buChar char=" "/>
              <a:defRPr/>
            </a:lvl1pPr>
            <a:lvl2pPr indent="-342900" lvl="1" marL="914400" algn="l">
              <a:lnSpc>
                <a:spcPct val="120000"/>
              </a:lnSpc>
              <a:spcBef>
                <a:spcPts val="200"/>
              </a:spcBef>
              <a:spcAft>
                <a:spcPts val="0"/>
              </a:spcAft>
              <a:buClr>
                <a:srgbClr val="3F3F3F"/>
              </a:buClr>
              <a:buSzPts val="1800"/>
              <a:buChar char="◦"/>
              <a:defRPr/>
            </a:lvl2pPr>
            <a:lvl3pPr indent="-342900" lvl="2" marL="1371600" algn="l">
              <a:lnSpc>
                <a:spcPct val="120000"/>
              </a:lnSpc>
              <a:spcBef>
                <a:spcPts val="400"/>
              </a:spcBef>
              <a:spcAft>
                <a:spcPts val="0"/>
              </a:spcAft>
              <a:buClr>
                <a:srgbClr val="3F3F3F"/>
              </a:buClr>
              <a:buSzPts val="1800"/>
              <a:buChar char="◦"/>
              <a:defRPr/>
            </a:lvl3pPr>
            <a:lvl4pPr indent="-342900" lvl="3" marL="1828800" algn="l">
              <a:lnSpc>
                <a:spcPct val="120000"/>
              </a:lnSpc>
              <a:spcBef>
                <a:spcPts val="400"/>
              </a:spcBef>
              <a:spcAft>
                <a:spcPts val="0"/>
              </a:spcAft>
              <a:buClr>
                <a:srgbClr val="3F3F3F"/>
              </a:buClr>
              <a:buSzPts val="1800"/>
              <a:buChar char="◦"/>
              <a:defRPr/>
            </a:lvl4pPr>
            <a:lvl5pPr indent="-342900" lvl="4" marL="2286000" algn="l">
              <a:lnSpc>
                <a:spcPct val="12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04" name="Google Shape;104;p58"/>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58"/>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58"/>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107" name="Shape 107"/>
        <p:cNvGrpSpPr/>
        <p:nvPr/>
      </p:nvGrpSpPr>
      <p:grpSpPr>
        <a:xfrm>
          <a:off x="0" y="0"/>
          <a:ext cx="0" cy="0"/>
          <a:chOff x="0" y="0"/>
          <a:chExt cx="0" cy="0"/>
        </a:xfrm>
      </p:grpSpPr>
      <p:sp>
        <p:nvSpPr>
          <p:cNvPr id="108" name="Google Shape;108;p59"/>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59"/>
          <p:cNvSpPr txBox="1"/>
          <p:nvPr>
            <p:ph type="title"/>
          </p:nvPr>
        </p:nvSpPr>
        <p:spPr>
          <a:xfrm rot="5400000">
            <a:off x="7159401" y="1977801"/>
            <a:ext cx="5759898" cy="26289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p59"/>
          <p:cNvSpPr txBox="1"/>
          <p:nvPr>
            <p:ph idx="1" type="body"/>
          </p:nvPr>
        </p:nvSpPr>
        <p:spPr>
          <a:xfrm rot="5400000">
            <a:off x="1825401" y="-574899"/>
            <a:ext cx="5759898" cy="7734300"/>
          </a:xfrm>
          <a:prstGeom prst="rect">
            <a:avLst/>
          </a:prstGeom>
          <a:noFill/>
          <a:ln>
            <a:noFill/>
          </a:ln>
        </p:spPr>
        <p:txBody>
          <a:bodyPr anchorCtr="0" anchor="t" bIns="0" lIns="45700" spcFirstLastPara="1" rIns="45700" wrap="square" tIns="0">
            <a:normAutofit/>
          </a:bodyPr>
          <a:lstStyle>
            <a:lvl1pPr indent="-342900" lvl="0" marL="457200" algn="l">
              <a:lnSpc>
                <a:spcPct val="120000"/>
              </a:lnSpc>
              <a:spcBef>
                <a:spcPts val="1200"/>
              </a:spcBef>
              <a:spcAft>
                <a:spcPts val="0"/>
              </a:spcAft>
              <a:buSzPts val="1800"/>
              <a:buChar char=" "/>
              <a:defRPr/>
            </a:lvl1pPr>
            <a:lvl2pPr indent="-342900" lvl="1" marL="914400" algn="l">
              <a:lnSpc>
                <a:spcPct val="120000"/>
              </a:lnSpc>
              <a:spcBef>
                <a:spcPts val="200"/>
              </a:spcBef>
              <a:spcAft>
                <a:spcPts val="0"/>
              </a:spcAft>
              <a:buClr>
                <a:srgbClr val="3F3F3F"/>
              </a:buClr>
              <a:buSzPts val="1800"/>
              <a:buChar char="◦"/>
              <a:defRPr/>
            </a:lvl2pPr>
            <a:lvl3pPr indent="-342900" lvl="2" marL="1371600" algn="l">
              <a:lnSpc>
                <a:spcPct val="120000"/>
              </a:lnSpc>
              <a:spcBef>
                <a:spcPts val="400"/>
              </a:spcBef>
              <a:spcAft>
                <a:spcPts val="0"/>
              </a:spcAft>
              <a:buClr>
                <a:srgbClr val="3F3F3F"/>
              </a:buClr>
              <a:buSzPts val="1800"/>
              <a:buChar char="◦"/>
              <a:defRPr/>
            </a:lvl3pPr>
            <a:lvl4pPr indent="-342900" lvl="3" marL="1828800" algn="l">
              <a:lnSpc>
                <a:spcPct val="120000"/>
              </a:lnSpc>
              <a:spcBef>
                <a:spcPts val="400"/>
              </a:spcBef>
              <a:spcAft>
                <a:spcPts val="0"/>
              </a:spcAft>
              <a:buClr>
                <a:srgbClr val="3F3F3F"/>
              </a:buClr>
              <a:buSzPts val="1800"/>
              <a:buChar char="◦"/>
              <a:defRPr/>
            </a:lvl4pPr>
            <a:lvl5pPr indent="-342900" lvl="4" marL="2286000" algn="l">
              <a:lnSpc>
                <a:spcPct val="12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11" name="Google Shape;111;p59"/>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59"/>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59"/>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2" name="Shape 122"/>
        <p:cNvGrpSpPr/>
        <p:nvPr/>
      </p:nvGrpSpPr>
      <p:grpSpPr>
        <a:xfrm>
          <a:off x="0" y="0"/>
          <a:ext cx="0" cy="0"/>
          <a:chOff x="0" y="0"/>
          <a:chExt cx="0" cy="0"/>
        </a:xfrm>
      </p:grpSpPr>
      <p:sp>
        <p:nvSpPr>
          <p:cNvPr id="123" name="Google Shape;123;p5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4" name="Google Shape;124;p51"/>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lvl1pPr indent="-342900" lvl="0" marL="457200" algn="l">
              <a:lnSpc>
                <a:spcPct val="120000"/>
              </a:lnSpc>
              <a:spcBef>
                <a:spcPts val="1200"/>
              </a:spcBef>
              <a:spcAft>
                <a:spcPts val="0"/>
              </a:spcAft>
              <a:buSzPts val="1800"/>
              <a:buChar char=" "/>
              <a:defRPr/>
            </a:lvl1pPr>
            <a:lvl2pPr indent="-342900" lvl="1" marL="914400" algn="l">
              <a:lnSpc>
                <a:spcPct val="120000"/>
              </a:lnSpc>
              <a:spcBef>
                <a:spcPts val="200"/>
              </a:spcBef>
              <a:spcAft>
                <a:spcPts val="0"/>
              </a:spcAft>
              <a:buClr>
                <a:srgbClr val="3F3F3F"/>
              </a:buClr>
              <a:buSzPts val="1800"/>
              <a:buChar char="◦"/>
              <a:defRPr/>
            </a:lvl2pPr>
            <a:lvl3pPr indent="-342900" lvl="2" marL="1371600" algn="l">
              <a:lnSpc>
                <a:spcPct val="120000"/>
              </a:lnSpc>
              <a:spcBef>
                <a:spcPts val="400"/>
              </a:spcBef>
              <a:spcAft>
                <a:spcPts val="0"/>
              </a:spcAft>
              <a:buClr>
                <a:srgbClr val="3F3F3F"/>
              </a:buClr>
              <a:buSzPts val="1800"/>
              <a:buChar char="◦"/>
              <a:defRPr/>
            </a:lvl3pPr>
            <a:lvl4pPr indent="-342900" lvl="3" marL="1828800" algn="l">
              <a:lnSpc>
                <a:spcPct val="120000"/>
              </a:lnSpc>
              <a:spcBef>
                <a:spcPts val="400"/>
              </a:spcBef>
              <a:spcAft>
                <a:spcPts val="0"/>
              </a:spcAft>
              <a:buClr>
                <a:srgbClr val="3F3F3F"/>
              </a:buClr>
              <a:buSzPts val="1800"/>
              <a:buChar char="◦"/>
              <a:defRPr/>
            </a:lvl4pPr>
            <a:lvl5pPr indent="-342900" lvl="4" marL="2286000" algn="l">
              <a:lnSpc>
                <a:spcPct val="12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25" name="Google Shape;125;p51"/>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51"/>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51"/>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28" name="Shape 128"/>
        <p:cNvGrpSpPr/>
        <p:nvPr/>
      </p:nvGrpSpPr>
      <p:grpSpPr>
        <a:xfrm>
          <a:off x="0" y="0"/>
          <a:ext cx="0" cy="0"/>
          <a:chOff x="0" y="0"/>
          <a:chExt cx="0" cy="0"/>
        </a:xfrm>
      </p:grpSpPr>
      <p:sp>
        <p:nvSpPr>
          <p:cNvPr id="129" name="Google Shape;129;p60"/>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60"/>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262626"/>
              </a:buClr>
              <a:buSzPts val="8000"/>
              <a:buFont typeface="Arial"/>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1" name="Google Shape;131;p60"/>
          <p:cNvSpPr txBox="1"/>
          <p:nvPr>
            <p:ph idx="1" type="subTitle"/>
          </p:nvPr>
        </p:nvSpPr>
        <p:spPr>
          <a:xfrm>
            <a:off x="1100051" y="4645152"/>
            <a:ext cx="10058400" cy="1143000"/>
          </a:xfrm>
          <a:prstGeom prst="rect">
            <a:avLst/>
          </a:prstGeom>
          <a:noFill/>
          <a:ln>
            <a:noFill/>
          </a:ln>
        </p:spPr>
        <p:txBody>
          <a:bodyPr anchorCtr="0" anchor="t" bIns="45700" lIns="91425" spcFirstLastPara="1" rIns="91425" wrap="square" tIns="45700">
            <a:normAutofit/>
          </a:bodyPr>
          <a:lstStyle>
            <a:lvl1pPr lvl="0" algn="l">
              <a:lnSpc>
                <a:spcPct val="120000"/>
              </a:lnSpc>
              <a:spcBef>
                <a:spcPts val="1200"/>
              </a:spcBef>
              <a:spcAft>
                <a:spcPts val="0"/>
              </a:spcAft>
              <a:buSzPts val="2400"/>
              <a:buNone/>
              <a:defRPr sz="2400" cap="none">
                <a:solidFill>
                  <a:schemeClr val="dk1"/>
                </a:solidFill>
                <a:latin typeface="Arial"/>
                <a:ea typeface="Arial"/>
                <a:cs typeface="Arial"/>
                <a:sym typeface="Arial"/>
              </a:defRPr>
            </a:lvl1pPr>
            <a:lvl2pPr lvl="1" algn="ctr">
              <a:lnSpc>
                <a:spcPct val="120000"/>
              </a:lnSpc>
              <a:spcBef>
                <a:spcPts val="200"/>
              </a:spcBef>
              <a:spcAft>
                <a:spcPts val="0"/>
              </a:spcAft>
              <a:buClr>
                <a:srgbClr val="3F3F3F"/>
              </a:buClr>
              <a:buSzPts val="2400"/>
              <a:buNone/>
              <a:defRPr sz="2400"/>
            </a:lvl2pPr>
            <a:lvl3pPr lvl="2" algn="ctr">
              <a:lnSpc>
                <a:spcPct val="120000"/>
              </a:lnSpc>
              <a:spcBef>
                <a:spcPts val="400"/>
              </a:spcBef>
              <a:spcAft>
                <a:spcPts val="0"/>
              </a:spcAft>
              <a:buClr>
                <a:srgbClr val="3F3F3F"/>
              </a:buClr>
              <a:buSzPts val="2400"/>
              <a:buNone/>
              <a:defRPr sz="2400"/>
            </a:lvl3pPr>
            <a:lvl4pPr lvl="3" algn="ctr">
              <a:lnSpc>
                <a:spcPct val="120000"/>
              </a:lnSpc>
              <a:spcBef>
                <a:spcPts val="400"/>
              </a:spcBef>
              <a:spcAft>
                <a:spcPts val="0"/>
              </a:spcAft>
              <a:buClr>
                <a:srgbClr val="3F3F3F"/>
              </a:buClr>
              <a:buSzPts val="2000"/>
              <a:buNone/>
              <a:defRPr sz="2000"/>
            </a:lvl4pPr>
            <a:lvl5pPr lvl="4" algn="ctr">
              <a:lnSpc>
                <a:spcPct val="120000"/>
              </a:lnSpc>
              <a:spcBef>
                <a:spcPts val="400"/>
              </a:spcBef>
              <a:spcAft>
                <a:spcPts val="0"/>
              </a:spcAft>
              <a:buClr>
                <a:srgbClr val="3F3F3F"/>
              </a:buClr>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cxnSp>
        <p:nvCxnSpPr>
          <p:cNvPr id="132" name="Google Shape;132;p60"/>
          <p:cNvCxnSpPr/>
          <p:nvPr/>
        </p:nvCxnSpPr>
        <p:spPr>
          <a:xfrm>
            <a:off x="1207658" y="4474741"/>
            <a:ext cx="9875520" cy="0"/>
          </a:xfrm>
          <a:prstGeom prst="straightConnector1">
            <a:avLst/>
          </a:prstGeom>
          <a:noFill/>
          <a:ln cap="flat" cmpd="sng" w="12700">
            <a:solidFill>
              <a:srgbClr val="3F3F3F"/>
            </a:solidFill>
            <a:prstDash val="solid"/>
            <a:round/>
            <a:headEnd len="sm" w="sm" type="none"/>
            <a:tailEnd len="sm" w="sm" type="none"/>
          </a:ln>
        </p:spPr>
      </p:cxnSp>
      <p:sp>
        <p:nvSpPr>
          <p:cNvPr id="133" name="Google Shape;133;p60"/>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60"/>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60"/>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lt1"/>
        </a:solidFill>
      </p:bgPr>
    </p:bg>
    <p:spTree>
      <p:nvGrpSpPr>
        <p:cNvPr id="136" name="Shape 136"/>
        <p:cNvGrpSpPr/>
        <p:nvPr/>
      </p:nvGrpSpPr>
      <p:grpSpPr>
        <a:xfrm>
          <a:off x="0" y="0"/>
          <a:ext cx="0" cy="0"/>
          <a:chOff x="0" y="0"/>
          <a:chExt cx="0" cy="0"/>
        </a:xfrm>
      </p:grpSpPr>
      <p:sp>
        <p:nvSpPr>
          <p:cNvPr id="137" name="Google Shape;137;p61"/>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61"/>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262626"/>
              </a:buClr>
              <a:buSzPts val="8000"/>
              <a:buFont typeface="Arial"/>
              <a:buNone/>
              <a:defRPr b="0"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9" name="Google Shape;139;p61"/>
          <p:cNvSpPr txBox="1"/>
          <p:nvPr>
            <p:ph idx="1" type="body"/>
          </p:nvPr>
        </p:nvSpPr>
        <p:spPr>
          <a:xfrm>
            <a:off x="1097280" y="4663440"/>
            <a:ext cx="10058400" cy="1143000"/>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200"/>
              </a:spcBef>
              <a:spcAft>
                <a:spcPts val="0"/>
              </a:spcAft>
              <a:buSzPts val="2400"/>
              <a:buNone/>
              <a:defRPr sz="2400" cap="none">
                <a:solidFill>
                  <a:schemeClr val="dk1"/>
                </a:solidFill>
                <a:latin typeface="Arial"/>
                <a:ea typeface="Arial"/>
                <a:cs typeface="Arial"/>
                <a:sym typeface="Arial"/>
              </a:defRPr>
            </a:lvl1pPr>
            <a:lvl2pPr indent="-228600" lvl="1" marL="914400" algn="l">
              <a:lnSpc>
                <a:spcPct val="120000"/>
              </a:lnSpc>
              <a:spcBef>
                <a:spcPts val="200"/>
              </a:spcBef>
              <a:spcAft>
                <a:spcPts val="0"/>
              </a:spcAft>
              <a:buClr>
                <a:srgbClr val="888888"/>
              </a:buClr>
              <a:buSzPts val="1800"/>
              <a:buNone/>
              <a:defRPr sz="1800">
                <a:solidFill>
                  <a:srgbClr val="888888"/>
                </a:solidFill>
              </a:defRPr>
            </a:lvl2pPr>
            <a:lvl3pPr indent="-228600" lvl="2" marL="1371600" algn="l">
              <a:lnSpc>
                <a:spcPct val="120000"/>
              </a:lnSpc>
              <a:spcBef>
                <a:spcPts val="400"/>
              </a:spcBef>
              <a:spcAft>
                <a:spcPts val="0"/>
              </a:spcAft>
              <a:buClr>
                <a:srgbClr val="888888"/>
              </a:buClr>
              <a:buSzPts val="1600"/>
              <a:buNone/>
              <a:defRPr sz="1600">
                <a:solidFill>
                  <a:srgbClr val="888888"/>
                </a:solidFill>
              </a:defRPr>
            </a:lvl3pPr>
            <a:lvl4pPr indent="-228600" lvl="3" marL="1828800" algn="l">
              <a:lnSpc>
                <a:spcPct val="120000"/>
              </a:lnSpc>
              <a:spcBef>
                <a:spcPts val="400"/>
              </a:spcBef>
              <a:spcAft>
                <a:spcPts val="0"/>
              </a:spcAft>
              <a:buClr>
                <a:srgbClr val="888888"/>
              </a:buClr>
              <a:buSzPts val="1400"/>
              <a:buNone/>
              <a:defRPr sz="1400">
                <a:solidFill>
                  <a:srgbClr val="888888"/>
                </a:solidFill>
              </a:defRPr>
            </a:lvl4pPr>
            <a:lvl5pPr indent="-228600" lvl="4" marL="2286000" algn="l">
              <a:lnSpc>
                <a:spcPct val="120000"/>
              </a:lnSpc>
              <a:spcBef>
                <a:spcPts val="400"/>
              </a:spcBef>
              <a:spcAft>
                <a:spcPts val="0"/>
              </a:spcAft>
              <a:buClr>
                <a:srgbClr val="888888"/>
              </a:buClr>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cxnSp>
        <p:nvCxnSpPr>
          <p:cNvPr id="140" name="Google Shape;140;p61"/>
          <p:cNvCxnSpPr/>
          <p:nvPr/>
        </p:nvCxnSpPr>
        <p:spPr>
          <a:xfrm>
            <a:off x="1207658" y="4485132"/>
            <a:ext cx="9875520" cy="0"/>
          </a:xfrm>
          <a:prstGeom prst="straightConnector1">
            <a:avLst/>
          </a:prstGeom>
          <a:noFill/>
          <a:ln cap="flat" cmpd="sng" w="12700">
            <a:solidFill>
              <a:srgbClr val="3F3F3F"/>
            </a:solidFill>
            <a:prstDash val="solid"/>
            <a:round/>
            <a:headEnd len="sm" w="sm" type="none"/>
            <a:tailEnd len="sm" w="sm" type="none"/>
          </a:ln>
        </p:spPr>
      </p:cxnSp>
      <p:sp>
        <p:nvSpPr>
          <p:cNvPr id="141" name="Google Shape;141;p61"/>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61"/>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61"/>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4" name="Shape 144"/>
        <p:cNvGrpSpPr/>
        <p:nvPr/>
      </p:nvGrpSpPr>
      <p:grpSpPr>
        <a:xfrm>
          <a:off x="0" y="0"/>
          <a:ext cx="0" cy="0"/>
          <a:chOff x="0" y="0"/>
          <a:chExt cx="0" cy="0"/>
        </a:xfrm>
      </p:grpSpPr>
      <p:sp>
        <p:nvSpPr>
          <p:cNvPr id="145" name="Google Shape;145;p62"/>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6" name="Google Shape;146;p62"/>
          <p:cNvSpPr txBox="1"/>
          <p:nvPr>
            <p:ph idx="1" type="body"/>
          </p:nvPr>
        </p:nvSpPr>
        <p:spPr>
          <a:xfrm>
            <a:off x="1097280" y="2120900"/>
            <a:ext cx="4639736" cy="3748193"/>
          </a:xfrm>
          <a:prstGeom prst="rect">
            <a:avLst/>
          </a:prstGeom>
          <a:noFill/>
          <a:ln>
            <a:noFill/>
          </a:ln>
        </p:spPr>
        <p:txBody>
          <a:bodyPr anchorCtr="0" anchor="t" bIns="45700" lIns="0" spcFirstLastPara="1" rIns="0" wrap="square" tIns="45700">
            <a:normAutofit/>
          </a:bodyPr>
          <a:lstStyle>
            <a:lvl1pPr indent="-342900" lvl="0" marL="457200" algn="l">
              <a:lnSpc>
                <a:spcPct val="120000"/>
              </a:lnSpc>
              <a:spcBef>
                <a:spcPts val="1200"/>
              </a:spcBef>
              <a:spcAft>
                <a:spcPts val="0"/>
              </a:spcAft>
              <a:buSzPts val="1800"/>
              <a:buChar char=" "/>
              <a:defRPr/>
            </a:lvl1pPr>
            <a:lvl2pPr indent="-342900" lvl="1" marL="914400" algn="l">
              <a:lnSpc>
                <a:spcPct val="120000"/>
              </a:lnSpc>
              <a:spcBef>
                <a:spcPts val="200"/>
              </a:spcBef>
              <a:spcAft>
                <a:spcPts val="0"/>
              </a:spcAft>
              <a:buClr>
                <a:srgbClr val="3F3F3F"/>
              </a:buClr>
              <a:buSzPts val="1800"/>
              <a:buChar char="◦"/>
              <a:defRPr/>
            </a:lvl2pPr>
            <a:lvl3pPr indent="-342900" lvl="2" marL="1371600" algn="l">
              <a:lnSpc>
                <a:spcPct val="120000"/>
              </a:lnSpc>
              <a:spcBef>
                <a:spcPts val="400"/>
              </a:spcBef>
              <a:spcAft>
                <a:spcPts val="0"/>
              </a:spcAft>
              <a:buClr>
                <a:srgbClr val="3F3F3F"/>
              </a:buClr>
              <a:buSzPts val="1800"/>
              <a:buChar char="◦"/>
              <a:defRPr/>
            </a:lvl3pPr>
            <a:lvl4pPr indent="-342900" lvl="3" marL="1828800" algn="l">
              <a:lnSpc>
                <a:spcPct val="120000"/>
              </a:lnSpc>
              <a:spcBef>
                <a:spcPts val="400"/>
              </a:spcBef>
              <a:spcAft>
                <a:spcPts val="0"/>
              </a:spcAft>
              <a:buClr>
                <a:srgbClr val="3F3F3F"/>
              </a:buClr>
              <a:buSzPts val="1800"/>
              <a:buChar char="◦"/>
              <a:defRPr/>
            </a:lvl4pPr>
            <a:lvl5pPr indent="-342900" lvl="4" marL="2286000" algn="l">
              <a:lnSpc>
                <a:spcPct val="12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47" name="Google Shape;147;p62"/>
          <p:cNvSpPr txBox="1"/>
          <p:nvPr>
            <p:ph idx="2" type="body"/>
          </p:nvPr>
        </p:nvSpPr>
        <p:spPr>
          <a:xfrm>
            <a:off x="6515944" y="2120900"/>
            <a:ext cx="4639736" cy="3748194"/>
          </a:xfrm>
          <a:prstGeom prst="rect">
            <a:avLst/>
          </a:prstGeom>
          <a:noFill/>
          <a:ln>
            <a:noFill/>
          </a:ln>
        </p:spPr>
        <p:txBody>
          <a:bodyPr anchorCtr="0" anchor="t" bIns="45700" lIns="0" spcFirstLastPara="1" rIns="0" wrap="square" tIns="45700">
            <a:normAutofit/>
          </a:bodyPr>
          <a:lstStyle>
            <a:lvl1pPr indent="-342900" lvl="0" marL="457200" algn="l">
              <a:lnSpc>
                <a:spcPct val="120000"/>
              </a:lnSpc>
              <a:spcBef>
                <a:spcPts val="1200"/>
              </a:spcBef>
              <a:spcAft>
                <a:spcPts val="0"/>
              </a:spcAft>
              <a:buSzPts val="1800"/>
              <a:buChar char=" "/>
              <a:defRPr/>
            </a:lvl1pPr>
            <a:lvl2pPr indent="-342900" lvl="1" marL="914400" algn="l">
              <a:lnSpc>
                <a:spcPct val="120000"/>
              </a:lnSpc>
              <a:spcBef>
                <a:spcPts val="200"/>
              </a:spcBef>
              <a:spcAft>
                <a:spcPts val="0"/>
              </a:spcAft>
              <a:buClr>
                <a:srgbClr val="3F3F3F"/>
              </a:buClr>
              <a:buSzPts val="1800"/>
              <a:buChar char="◦"/>
              <a:defRPr/>
            </a:lvl2pPr>
            <a:lvl3pPr indent="-342900" lvl="2" marL="1371600" algn="l">
              <a:lnSpc>
                <a:spcPct val="120000"/>
              </a:lnSpc>
              <a:spcBef>
                <a:spcPts val="400"/>
              </a:spcBef>
              <a:spcAft>
                <a:spcPts val="0"/>
              </a:spcAft>
              <a:buClr>
                <a:srgbClr val="3F3F3F"/>
              </a:buClr>
              <a:buSzPts val="1800"/>
              <a:buChar char="◦"/>
              <a:defRPr/>
            </a:lvl3pPr>
            <a:lvl4pPr indent="-342900" lvl="3" marL="1828800" algn="l">
              <a:lnSpc>
                <a:spcPct val="120000"/>
              </a:lnSpc>
              <a:spcBef>
                <a:spcPts val="400"/>
              </a:spcBef>
              <a:spcAft>
                <a:spcPts val="0"/>
              </a:spcAft>
              <a:buClr>
                <a:srgbClr val="3F3F3F"/>
              </a:buClr>
              <a:buSzPts val="1800"/>
              <a:buChar char="◦"/>
              <a:defRPr/>
            </a:lvl4pPr>
            <a:lvl5pPr indent="-342900" lvl="4" marL="2286000" algn="l">
              <a:lnSpc>
                <a:spcPct val="12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48" name="Google Shape;148;p62"/>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62"/>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62"/>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51" name="Shape 151"/>
        <p:cNvGrpSpPr/>
        <p:nvPr/>
      </p:nvGrpSpPr>
      <p:grpSpPr>
        <a:xfrm>
          <a:off x="0" y="0"/>
          <a:ext cx="0" cy="0"/>
          <a:chOff x="0" y="0"/>
          <a:chExt cx="0" cy="0"/>
        </a:xfrm>
      </p:grpSpPr>
      <p:sp>
        <p:nvSpPr>
          <p:cNvPr id="152" name="Google Shape;152;p6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3" name="Google Shape;153;p63"/>
          <p:cNvSpPr txBox="1"/>
          <p:nvPr>
            <p:ph idx="1" type="body"/>
          </p:nvPr>
        </p:nvSpPr>
        <p:spPr>
          <a:xfrm>
            <a:off x="1097280" y="2057400"/>
            <a:ext cx="4639736"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120000"/>
              </a:lnSpc>
              <a:spcBef>
                <a:spcPts val="1200"/>
              </a:spcBef>
              <a:spcAft>
                <a:spcPts val="0"/>
              </a:spcAft>
              <a:buSzPts val="2000"/>
              <a:buNone/>
              <a:defRPr b="0" sz="2000" cap="none">
                <a:solidFill>
                  <a:schemeClr val="dk1"/>
                </a:solidFill>
              </a:defRPr>
            </a:lvl1pPr>
            <a:lvl2pPr indent="-228600" lvl="1" marL="914400" algn="l">
              <a:lnSpc>
                <a:spcPct val="120000"/>
              </a:lnSpc>
              <a:spcBef>
                <a:spcPts val="200"/>
              </a:spcBef>
              <a:spcAft>
                <a:spcPts val="0"/>
              </a:spcAft>
              <a:buClr>
                <a:srgbClr val="3F3F3F"/>
              </a:buClr>
              <a:buSzPts val="2000"/>
              <a:buNone/>
              <a:defRPr b="1" sz="2000"/>
            </a:lvl2pPr>
            <a:lvl3pPr indent="-228600" lvl="2" marL="1371600" algn="l">
              <a:lnSpc>
                <a:spcPct val="120000"/>
              </a:lnSpc>
              <a:spcBef>
                <a:spcPts val="400"/>
              </a:spcBef>
              <a:spcAft>
                <a:spcPts val="0"/>
              </a:spcAft>
              <a:buClr>
                <a:srgbClr val="3F3F3F"/>
              </a:buClr>
              <a:buSzPts val="1800"/>
              <a:buNone/>
              <a:defRPr b="1" sz="1800"/>
            </a:lvl3pPr>
            <a:lvl4pPr indent="-228600" lvl="3" marL="1828800" algn="l">
              <a:lnSpc>
                <a:spcPct val="120000"/>
              </a:lnSpc>
              <a:spcBef>
                <a:spcPts val="400"/>
              </a:spcBef>
              <a:spcAft>
                <a:spcPts val="0"/>
              </a:spcAft>
              <a:buClr>
                <a:srgbClr val="3F3F3F"/>
              </a:buClr>
              <a:buSzPts val="1600"/>
              <a:buNone/>
              <a:defRPr b="1" sz="1600"/>
            </a:lvl4pPr>
            <a:lvl5pPr indent="-228600" lvl="4" marL="2286000" algn="l">
              <a:lnSpc>
                <a:spcPct val="120000"/>
              </a:lnSpc>
              <a:spcBef>
                <a:spcPts val="400"/>
              </a:spcBef>
              <a:spcAft>
                <a:spcPts val="0"/>
              </a:spcAft>
              <a:buClr>
                <a:srgbClr val="3F3F3F"/>
              </a:buClr>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154" name="Google Shape;154;p63"/>
          <p:cNvSpPr txBox="1"/>
          <p:nvPr>
            <p:ph idx="2" type="body"/>
          </p:nvPr>
        </p:nvSpPr>
        <p:spPr>
          <a:xfrm>
            <a:off x="1097280" y="2958274"/>
            <a:ext cx="4639736" cy="2910821"/>
          </a:xfrm>
          <a:prstGeom prst="rect">
            <a:avLst/>
          </a:prstGeom>
          <a:noFill/>
          <a:ln>
            <a:noFill/>
          </a:ln>
        </p:spPr>
        <p:txBody>
          <a:bodyPr anchorCtr="0" anchor="t" bIns="45700" lIns="0" spcFirstLastPara="1" rIns="0" wrap="square" tIns="45700">
            <a:normAutofit/>
          </a:bodyPr>
          <a:lstStyle>
            <a:lvl1pPr indent="-342900" lvl="0" marL="457200" algn="l">
              <a:lnSpc>
                <a:spcPct val="120000"/>
              </a:lnSpc>
              <a:spcBef>
                <a:spcPts val="1200"/>
              </a:spcBef>
              <a:spcAft>
                <a:spcPts val="0"/>
              </a:spcAft>
              <a:buSzPts val="1800"/>
              <a:buChar char=" "/>
              <a:defRPr/>
            </a:lvl1pPr>
            <a:lvl2pPr indent="-342900" lvl="1" marL="914400" algn="l">
              <a:lnSpc>
                <a:spcPct val="120000"/>
              </a:lnSpc>
              <a:spcBef>
                <a:spcPts val="200"/>
              </a:spcBef>
              <a:spcAft>
                <a:spcPts val="0"/>
              </a:spcAft>
              <a:buClr>
                <a:srgbClr val="3F3F3F"/>
              </a:buClr>
              <a:buSzPts val="1800"/>
              <a:buChar char="◦"/>
              <a:defRPr/>
            </a:lvl2pPr>
            <a:lvl3pPr indent="-342900" lvl="2" marL="1371600" algn="l">
              <a:lnSpc>
                <a:spcPct val="120000"/>
              </a:lnSpc>
              <a:spcBef>
                <a:spcPts val="400"/>
              </a:spcBef>
              <a:spcAft>
                <a:spcPts val="0"/>
              </a:spcAft>
              <a:buClr>
                <a:srgbClr val="3F3F3F"/>
              </a:buClr>
              <a:buSzPts val="1800"/>
              <a:buChar char="◦"/>
              <a:defRPr/>
            </a:lvl3pPr>
            <a:lvl4pPr indent="-342900" lvl="3" marL="1828800" algn="l">
              <a:lnSpc>
                <a:spcPct val="120000"/>
              </a:lnSpc>
              <a:spcBef>
                <a:spcPts val="400"/>
              </a:spcBef>
              <a:spcAft>
                <a:spcPts val="0"/>
              </a:spcAft>
              <a:buClr>
                <a:srgbClr val="3F3F3F"/>
              </a:buClr>
              <a:buSzPts val="1800"/>
              <a:buChar char="◦"/>
              <a:defRPr/>
            </a:lvl4pPr>
            <a:lvl5pPr indent="-342900" lvl="4" marL="2286000" algn="l">
              <a:lnSpc>
                <a:spcPct val="12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55" name="Google Shape;155;p63"/>
          <p:cNvSpPr txBox="1"/>
          <p:nvPr>
            <p:ph idx="3" type="body"/>
          </p:nvPr>
        </p:nvSpPr>
        <p:spPr>
          <a:xfrm>
            <a:off x="6515944" y="2057400"/>
            <a:ext cx="4639736"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120000"/>
              </a:lnSpc>
              <a:spcBef>
                <a:spcPts val="1200"/>
              </a:spcBef>
              <a:spcAft>
                <a:spcPts val="0"/>
              </a:spcAft>
              <a:buSzPts val="2000"/>
              <a:buNone/>
              <a:defRPr b="0" sz="2000" cap="none">
                <a:solidFill>
                  <a:schemeClr val="dk1"/>
                </a:solidFill>
              </a:defRPr>
            </a:lvl1pPr>
            <a:lvl2pPr indent="-228600" lvl="1" marL="914400" algn="l">
              <a:lnSpc>
                <a:spcPct val="120000"/>
              </a:lnSpc>
              <a:spcBef>
                <a:spcPts val="200"/>
              </a:spcBef>
              <a:spcAft>
                <a:spcPts val="0"/>
              </a:spcAft>
              <a:buClr>
                <a:srgbClr val="3F3F3F"/>
              </a:buClr>
              <a:buSzPts val="2000"/>
              <a:buNone/>
              <a:defRPr b="1" sz="2000"/>
            </a:lvl2pPr>
            <a:lvl3pPr indent="-228600" lvl="2" marL="1371600" algn="l">
              <a:lnSpc>
                <a:spcPct val="120000"/>
              </a:lnSpc>
              <a:spcBef>
                <a:spcPts val="400"/>
              </a:spcBef>
              <a:spcAft>
                <a:spcPts val="0"/>
              </a:spcAft>
              <a:buClr>
                <a:srgbClr val="3F3F3F"/>
              </a:buClr>
              <a:buSzPts val="1800"/>
              <a:buNone/>
              <a:defRPr b="1" sz="1800"/>
            </a:lvl3pPr>
            <a:lvl4pPr indent="-228600" lvl="3" marL="1828800" algn="l">
              <a:lnSpc>
                <a:spcPct val="120000"/>
              </a:lnSpc>
              <a:spcBef>
                <a:spcPts val="400"/>
              </a:spcBef>
              <a:spcAft>
                <a:spcPts val="0"/>
              </a:spcAft>
              <a:buClr>
                <a:srgbClr val="3F3F3F"/>
              </a:buClr>
              <a:buSzPts val="1600"/>
              <a:buNone/>
              <a:defRPr b="1" sz="1600"/>
            </a:lvl4pPr>
            <a:lvl5pPr indent="-228600" lvl="4" marL="2286000" algn="l">
              <a:lnSpc>
                <a:spcPct val="120000"/>
              </a:lnSpc>
              <a:spcBef>
                <a:spcPts val="400"/>
              </a:spcBef>
              <a:spcAft>
                <a:spcPts val="0"/>
              </a:spcAft>
              <a:buClr>
                <a:srgbClr val="3F3F3F"/>
              </a:buClr>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156" name="Google Shape;156;p63"/>
          <p:cNvSpPr txBox="1"/>
          <p:nvPr>
            <p:ph idx="4" type="body"/>
          </p:nvPr>
        </p:nvSpPr>
        <p:spPr>
          <a:xfrm>
            <a:off x="6515944" y="2958273"/>
            <a:ext cx="4639736" cy="2910821"/>
          </a:xfrm>
          <a:prstGeom prst="rect">
            <a:avLst/>
          </a:prstGeom>
          <a:noFill/>
          <a:ln>
            <a:noFill/>
          </a:ln>
        </p:spPr>
        <p:txBody>
          <a:bodyPr anchorCtr="0" anchor="t" bIns="45700" lIns="0" spcFirstLastPara="1" rIns="0" wrap="square" tIns="45700">
            <a:normAutofit/>
          </a:bodyPr>
          <a:lstStyle>
            <a:lvl1pPr indent="-342900" lvl="0" marL="457200" algn="l">
              <a:lnSpc>
                <a:spcPct val="120000"/>
              </a:lnSpc>
              <a:spcBef>
                <a:spcPts val="1200"/>
              </a:spcBef>
              <a:spcAft>
                <a:spcPts val="0"/>
              </a:spcAft>
              <a:buSzPts val="1800"/>
              <a:buChar char=" "/>
              <a:defRPr/>
            </a:lvl1pPr>
            <a:lvl2pPr indent="-342900" lvl="1" marL="914400" algn="l">
              <a:lnSpc>
                <a:spcPct val="120000"/>
              </a:lnSpc>
              <a:spcBef>
                <a:spcPts val="200"/>
              </a:spcBef>
              <a:spcAft>
                <a:spcPts val="0"/>
              </a:spcAft>
              <a:buClr>
                <a:srgbClr val="3F3F3F"/>
              </a:buClr>
              <a:buSzPts val="1800"/>
              <a:buChar char="◦"/>
              <a:defRPr/>
            </a:lvl2pPr>
            <a:lvl3pPr indent="-342900" lvl="2" marL="1371600" algn="l">
              <a:lnSpc>
                <a:spcPct val="120000"/>
              </a:lnSpc>
              <a:spcBef>
                <a:spcPts val="400"/>
              </a:spcBef>
              <a:spcAft>
                <a:spcPts val="0"/>
              </a:spcAft>
              <a:buClr>
                <a:srgbClr val="3F3F3F"/>
              </a:buClr>
              <a:buSzPts val="1800"/>
              <a:buChar char="◦"/>
              <a:defRPr/>
            </a:lvl3pPr>
            <a:lvl4pPr indent="-342900" lvl="3" marL="1828800" algn="l">
              <a:lnSpc>
                <a:spcPct val="120000"/>
              </a:lnSpc>
              <a:spcBef>
                <a:spcPts val="400"/>
              </a:spcBef>
              <a:spcAft>
                <a:spcPts val="0"/>
              </a:spcAft>
              <a:buClr>
                <a:srgbClr val="3F3F3F"/>
              </a:buClr>
              <a:buSzPts val="1800"/>
              <a:buChar char="◦"/>
              <a:defRPr/>
            </a:lvl4pPr>
            <a:lvl5pPr indent="-342900" lvl="4" marL="2286000" algn="l">
              <a:lnSpc>
                <a:spcPct val="12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57" name="Google Shape;157;p63"/>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63"/>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p63"/>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0" name="Shape 160"/>
        <p:cNvGrpSpPr/>
        <p:nvPr/>
      </p:nvGrpSpPr>
      <p:grpSpPr>
        <a:xfrm>
          <a:off x="0" y="0"/>
          <a:ext cx="0" cy="0"/>
          <a:chOff x="0" y="0"/>
          <a:chExt cx="0" cy="0"/>
        </a:xfrm>
      </p:grpSpPr>
      <p:sp>
        <p:nvSpPr>
          <p:cNvPr id="161" name="Google Shape;161;p6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2" name="Google Shape;162;p64"/>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 name="Google Shape;163;p64"/>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 name="Google Shape;164;p64"/>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dk1"/>
        </a:solidFill>
      </p:bgPr>
    </p:bg>
    <p:spTree>
      <p:nvGrpSpPr>
        <p:cNvPr id="21" name="Shape 21"/>
        <p:cNvGrpSpPr/>
        <p:nvPr/>
      </p:nvGrpSpPr>
      <p:grpSpPr>
        <a:xfrm>
          <a:off x="0" y="0"/>
          <a:ext cx="0" cy="0"/>
          <a:chOff x="0" y="0"/>
          <a:chExt cx="0" cy="0"/>
        </a:xfrm>
      </p:grpSpPr>
      <p:sp>
        <p:nvSpPr>
          <p:cNvPr id="22" name="Google Shape;22;p48"/>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48"/>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EFEFE"/>
              </a:buClr>
              <a:buSzPts val="8000"/>
              <a:buFont typeface="Arial"/>
              <a:buNone/>
              <a:defRPr b="0" sz="8000">
                <a:solidFill>
                  <a:srgbClr val="FEFEF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48"/>
          <p:cNvSpPr txBox="1"/>
          <p:nvPr>
            <p:ph idx="1" type="body"/>
          </p:nvPr>
        </p:nvSpPr>
        <p:spPr>
          <a:xfrm>
            <a:off x="1097280" y="4663440"/>
            <a:ext cx="10058400" cy="1143000"/>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200"/>
              </a:spcBef>
              <a:spcAft>
                <a:spcPts val="0"/>
              </a:spcAft>
              <a:buSzPts val="2400"/>
              <a:buNone/>
              <a:defRPr sz="2400" cap="none">
                <a:solidFill>
                  <a:schemeClr val="lt1"/>
                </a:solidFill>
                <a:latin typeface="Arial"/>
                <a:ea typeface="Arial"/>
                <a:cs typeface="Arial"/>
                <a:sym typeface="Arial"/>
              </a:defRPr>
            </a:lvl1pPr>
            <a:lvl2pPr indent="-228600" lvl="1" marL="914400" algn="l">
              <a:lnSpc>
                <a:spcPct val="120000"/>
              </a:lnSpc>
              <a:spcBef>
                <a:spcPts val="200"/>
              </a:spcBef>
              <a:spcAft>
                <a:spcPts val="0"/>
              </a:spcAft>
              <a:buClr>
                <a:schemeClr val="lt1"/>
              </a:buClr>
              <a:buSzPts val="1800"/>
              <a:buNone/>
              <a:defRPr sz="1800">
                <a:solidFill>
                  <a:schemeClr val="lt1"/>
                </a:solidFill>
              </a:defRPr>
            </a:lvl2pPr>
            <a:lvl3pPr indent="-228600" lvl="2" marL="1371600" algn="l">
              <a:lnSpc>
                <a:spcPct val="120000"/>
              </a:lnSpc>
              <a:spcBef>
                <a:spcPts val="400"/>
              </a:spcBef>
              <a:spcAft>
                <a:spcPts val="0"/>
              </a:spcAft>
              <a:buClr>
                <a:schemeClr val="lt1"/>
              </a:buClr>
              <a:buSzPts val="1600"/>
              <a:buNone/>
              <a:defRPr sz="1600">
                <a:solidFill>
                  <a:schemeClr val="lt1"/>
                </a:solidFill>
              </a:defRPr>
            </a:lvl3pPr>
            <a:lvl4pPr indent="-228600" lvl="3" marL="1828800" algn="l">
              <a:lnSpc>
                <a:spcPct val="120000"/>
              </a:lnSpc>
              <a:spcBef>
                <a:spcPts val="400"/>
              </a:spcBef>
              <a:spcAft>
                <a:spcPts val="0"/>
              </a:spcAft>
              <a:buClr>
                <a:schemeClr val="lt1"/>
              </a:buClr>
              <a:buSzPts val="1400"/>
              <a:buNone/>
              <a:defRPr sz="1400">
                <a:solidFill>
                  <a:schemeClr val="lt1"/>
                </a:solidFill>
              </a:defRPr>
            </a:lvl4pPr>
            <a:lvl5pPr indent="-228600" lvl="4" marL="2286000" algn="l">
              <a:lnSpc>
                <a:spcPct val="120000"/>
              </a:lnSpc>
              <a:spcBef>
                <a:spcPts val="400"/>
              </a:spcBef>
              <a:spcAft>
                <a:spcPts val="0"/>
              </a:spcAft>
              <a:buClr>
                <a:schemeClr val="lt1"/>
              </a:buClr>
              <a:buSzPts val="1400"/>
              <a:buNone/>
              <a:defRPr sz="1400">
                <a:solidFill>
                  <a:schemeClr val="lt1"/>
                </a:solidFill>
              </a:defRPr>
            </a:lvl5pPr>
            <a:lvl6pPr indent="-228600" lvl="5" marL="2743200" algn="l">
              <a:lnSpc>
                <a:spcPct val="90000"/>
              </a:lnSpc>
              <a:spcBef>
                <a:spcPts val="400"/>
              </a:spcBef>
              <a:spcAft>
                <a:spcPts val="0"/>
              </a:spcAft>
              <a:buSzPts val="1400"/>
              <a:buNone/>
              <a:defRPr sz="1400">
                <a:solidFill>
                  <a:schemeClr val="lt1"/>
                </a:solidFill>
              </a:defRPr>
            </a:lvl6pPr>
            <a:lvl7pPr indent="-228600" lvl="6" marL="3200400" algn="l">
              <a:lnSpc>
                <a:spcPct val="90000"/>
              </a:lnSpc>
              <a:spcBef>
                <a:spcPts val="400"/>
              </a:spcBef>
              <a:spcAft>
                <a:spcPts val="0"/>
              </a:spcAft>
              <a:buSzPts val="1400"/>
              <a:buNone/>
              <a:defRPr sz="1400">
                <a:solidFill>
                  <a:schemeClr val="lt1"/>
                </a:solidFill>
              </a:defRPr>
            </a:lvl7pPr>
            <a:lvl8pPr indent="-228600" lvl="7" marL="3657600" algn="l">
              <a:lnSpc>
                <a:spcPct val="90000"/>
              </a:lnSpc>
              <a:spcBef>
                <a:spcPts val="400"/>
              </a:spcBef>
              <a:spcAft>
                <a:spcPts val="0"/>
              </a:spcAft>
              <a:buSzPts val="1400"/>
              <a:buNone/>
              <a:defRPr sz="1400">
                <a:solidFill>
                  <a:schemeClr val="lt1"/>
                </a:solidFill>
              </a:defRPr>
            </a:lvl8pPr>
            <a:lvl9pPr indent="-228600" lvl="8" marL="4114800" algn="l">
              <a:lnSpc>
                <a:spcPct val="90000"/>
              </a:lnSpc>
              <a:spcBef>
                <a:spcPts val="400"/>
              </a:spcBef>
              <a:spcAft>
                <a:spcPts val="400"/>
              </a:spcAft>
              <a:buSzPts val="1400"/>
              <a:buNone/>
              <a:defRPr sz="1400">
                <a:solidFill>
                  <a:schemeClr val="lt1"/>
                </a:solidFill>
              </a:defRPr>
            </a:lvl9pPr>
          </a:lstStyle>
          <a:p/>
        </p:txBody>
      </p:sp>
      <p:cxnSp>
        <p:nvCxnSpPr>
          <p:cNvPr id="25" name="Google Shape;25;p48"/>
          <p:cNvCxnSpPr/>
          <p:nvPr/>
        </p:nvCxnSpPr>
        <p:spPr>
          <a:xfrm>
            <a:off x="1207658" y="4485132"/>
            <a:ext cx="9875520" cy="0"/>
          </a:xfrm>
          <a:prstGeom prst="straightConnector1">
            <a:avLst/>
          </a:prstGeom>
          <a:noFill/>
          <a:ln cap="flat" cmpd="sng" w="12700">
            <a:solidFill>
              <a:srgbClr val="FEFEFE"/>
            </a:solidFill>
            <a:prstDash val="solid"/>
            <a:round/>
            <a:headEnd len="sm" w="sm" type="none"/>
            <a:tailEnd len="sm" w="sm" type="none"/>
          </a:ln>
        </p:spPr>
      </p:cxnSp>
      <p:sp>
        <p:nvSpPr>
          <p:cNvPr id="26" name="Google Shape;26;p48"/>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8"/>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8"/>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165" name="Shape 165"/>
        <p:cNvGrpSpPr/>
        <p:nvPr/>
      </p:nvGrpSpPr>
      <p:grpSpPr>
        <a:xfrm>
          <a:off x="0" y="0"/>
          <a:ext cx="0" cy="0"/>
          <a:chOff x="0" y="0"/>
          <a:chExt cx="0" cy="0"/>
        </a:xfrm>
      </p:grpSpPr>
      <p:sp>
        <p:nvSpPr>
          <p:cNvPr id="166" name="Google Shape;166;p65"/>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65"/>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 name="Google Shape;168;p65"/>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 name="Google Shape;169;p65"/>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170" name="Shape 170"/>
        <p:cNvGrpSpPr/>
        <p:nvPr/>
      </p:nvGrpSpPr>
      <p:grpSpPr>
        <a:xfrm>
          <a:off x="0" y="0"/>
          <a:ext cx="0" cy="0"/>
          <a:chOff x="0" y="0"/>
          <a:chExt cx="0" cy="0"/>
        </a:xfrm>
      </p:grpSpPr>
      <p:sp>
        <p:nvSpPr>
          <p:cNvPr id="171" name="Google Shape;171;p66"/>
          <p:cNvSpPr/>
          <p:nvPr/>
        </p:nvSpPr>
        <p:spPr>
          <a:xfrm>
            <a:off x="16" y="0"/>
            <a:ext cx="4654296" cy="68580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66"/>
          <p:cNvSpPr txBox="1"/>
          <p:nvPr>
            <p:ph type="title"/>
          </p:nvPr>
        </p:nvSpPr>
        <p:spPr>
          <a:xfrm>
            <a:off x="643466" y="786383"/>
            <a:ext cx="3517567" cy="209397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FFFFF"/>
              </a:buClr>
              <a:buSzPts val="3600"/>
              <a:buFont typeface="Arial"/>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3" name="Google Shape;173;p66"/>
          <p:cNvSpPr txBox="1"/>
          <p:nvPr>
            <p:ph idx="1" type="body"/>
          </p:nvPr>
        </p:nvSpPr>
        <p:spPr>
          <a:xfrm>
            <a:off x="5458984" y="812799"/>
            <a:ext cx="5928344" cy="5294757"/>
          </a:xfrm>
          <a:prstGeom prst="rect">
            <a:avLst/>
          </a:prstGeom>
          <a:noFill/>
          <a:ln>
            <a:noFill/>
          </a:ln>
        </p:spPr>
        <p:txBody>
          <a:bodyPr anchorCtr="0" anchor="t" bIns="45700" lIns="0" spcFirstLastPara="1" rIns="0" wrap="square" tIns="45700">
            <a:normAutofit/>
          </a:bodyPr>
          <a:lstStyle>
            <a:lvl1pPr indent="-342900" lvl="0" marL="457200" algn="l">
              <a:lnSpc>
                <a:spcPct val="120000"/>
              </a:lnSpc>
              <a:spcBef>
                <a:spcPts val="1200"/>
              </a:spcBef>
              <a:spcAft>
                <a:spcPts val="0"/>
              </a:spcAft>
              <a:buSzPts val="1800"/>
              <a:buChar char=" "/>
              <a:defRPr/>
            </a:lvl1pPr>
            <a:lvl2pPr indent="-342900" lvl="1" marL="914400" algn="l">
              <a:lnSpc>
                <a:spcPct val="120000"/>
              </a:lnSpc>
              <a:spcBef>
                <a:spcPts val="200"/>
              </a:spcBef>
              <a:spcAft>
                <a:spcPts val="0"/>
              </a:spcAft>
              <a:buClr>
                <a:srgbClr val="3F3F3F"/>
              </a:buClr>
              <a:buSzPts val="1800"/>
              <a:buChar char="◦"/>
              <a:defRPr/>
            </a:lvl2pPr>
            <a:lvl3pPr indent="-342900" lvl="2" marL="1371600" algn="l">
              <a:lnSpc>
                <a:spcPct val="120000"/>
              </a:lnSpc>
              <a:spcBef>
                <a:spcPts val="400"/>
              </a:spcBef>
              <a:spcAft>
                <a:spcPts val="0"/>
              </a:spcAft>
              <a:buClr>
                <a:srgbClr val="3F3F3F"/>
              </a:buClr>
              <a:buSzPts val="1800"/>
              <a:buChar char="◦"/>
              <a:defRPr/>
            </a:lvl3pPr>
            <a:lvl4pPr indent="-342900" lvl="3" marL="1828800" algn="l">
              <a:lnSpc>
                <a:spcPct val="120000"/>
              </a:lnSpc>
              <a:spcBef>
                <a:spcPts val="400"/>
              </a:spcBef>
              <a:spcAft>
                <a:spcPts val="0"/>
              </a:spcAft>
              <a:buClr>
                <a:srgbClr val="3F3F3F"/>
              </a:buClr>
              <a:buSzPts val="1800"/>
              <a:buChar char="◦"/>
              <a:defRPr/>
            </a:lvl4pPr>
            <a:lvl5pPr indent="-342900" lvl="4" marL="2286000" algn="l">
              <a:lnSpc>
                <a:spcPct val="12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74" name="Google Shape;174;p66"/>
          <p:cNvSpPr txBox="1"/>
          <p:nvPr>
            <p:ph idx="2" type="body"/>
          </p:nvPr>
        </p:nvSpPr>
        <p:spPr>
          <a:xfrm>
            <a:off x="643465" y="3043050"/>
            <a:ext cx="3517567" cy="3064505"/>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200"/>
              </a:spcBef>
              <a:spcAft>
                <a:spcPts val="0"/>
              </a:spcAft>
              <a:buSzPts val="1800"/>
              <a:buNone/>
              <a:defRPr sz="1800">
                <a:solidFill>
                  <a:srgbClr val="FFFFFF"/>
                </a:solidFill>
              </a:defRPr>
            </a:lvl1pPr>
            <a:lvl2pPr indent="-228600" lvl="1" marL="914400" algn="l">
              <a:lnSpc>
                <a:spcPct val="120000"/>
              </a:lnSpc>
              <a:spcBef>
                <a:spcPts val="200"/>
              </a:spcBef>
              <a:spcAft>
                <a:spcPts val="0"/>
              </a:spcAft>
              <a:buClr>
                <a:srgbClr val="3F3F3F"/>
              </a:buClr>
              <a:buSzPts val="1200"/>
              <a:buNone/>
              <a:defRPr sz="1200"/>
            </a:lvl2pPr>
            <a:lvl3pPr indent="-228600" lvl="2" marL="1371600" algn="l">
              <a:lnSpc>
                <a:spcPct val="120000"/>
              </a:lnSpc>
              <a:spcBef>
                <a:spcPts val="400"/>
              </a:spcBef>
              <a:spcAft>
                <a:spcPts val="0"/>
              </a:spcAft>
              <a:buClr>
                <a:srgbClr val="3F3F3F"/>
              </a:buClr>
              <a:buSzPts val="1000"/>
              <a:buNone/>
              <a:defRPr sz="1000"/>
            </a:lvl3pPr>
            <a:lvl4pPr indent="-228600" lvl="3" marL="1828800" algn="l">
              <a:lnSpc>
                <a:spcPct val="120000"/>
              </a:lnSpc>
              <a:spcBef>
                <a:spcPts val="400"/>
              </a:spcBef>
              <a:spcAft>
                <a:spcPts val="0"/>
              </a:spcAft>
              <a:buClr>
                <a:srgbClr val="3F3F3F"/>
              </a:buClr>
              <a:buSzPts val="900"/>
              <a:buNone/>
              <a:defRPr sz="900"/>
            </a:lvl4pPr>
            <a:lvl5pPr indent="-228600" lvl="4" marL="2286000" algn="l">
              <a:lnSpc>
                <a:spcPct val="120000"/>
              </a:lnSpc>
              <a:spcBef>
                <a:spcPts val="400"/>
              </a:spcBef>
              <a:spcAft>
                <a:spcPts val="0"/>
              </a:spcAft>
              <a:buClr>
                <a:srgbClr val="3F3F3F"/>
              </a:buClr>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175" name="Google Shape;175;p66"/>
          <p:cNvSpPr txBox="1"/>
          <p:nvPr>
            <p:ph idx="10" type="dt"/>
          </p:nvPr>
        </p:nvSpPr>
        <p:spPr>
          <a:xfrm>
            <a:off x="643464" y="6446520"/>
            <a:ext cx="351756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6" name="Google Shape;176;p66"/>
          <p:cNvSpPr txBox="1"/>
          <p:nvPr>
            <p:ph idx="11" type="ftr"/>
          </p:nvPr>
        </p:nvSpPr>
        <p:spPr>
          <a:xfrm>
            <a:off x="5458983" y="6446520"/>
            <a:ext cx="533401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7" name="Google Shape;177;p66"/>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800">
                <a:solidFill>
                  <a:schemeClr val="dk2"/>
                </a:solidFill>
                <a:latin typeface="Arial"/>
                <a:ea typeface="Arial"/>
                <a:cs typeface="Arial"/>
                <a:sym typeface="Arial"/>
              </a:defRPr>
            </a:lvl1pPr>
            <a:lvl2pPr indent="0" lvl="1" marL="0" algn="l">
              <a:spcBef>
                <a:spcPts val="0"/>
              </a:spcBef>
              <a:buNone/>
              <a:defRPr sz="800">
                <a:solidFill>
                  <a:schemeClr val="dk2"/>
                </a:solidFill>
                <a:latin typeface="Arial"/>
                <a:ea typeface="Arial"/>
                <a:cs typeface="Arial"/>
                <a:sym typeface="Arial"/>
              </a:defRPr>
            </a:lvl2pPr>
            <a:lvl3pPr indent="0" lvl="2" marL="0" algn="l">
              <a:spcBef>
                <a:spcPts val="0"/>
              </a:spcBef>
              <a:buNone/>
              <a:defRPr sz="800">
                <a:solidFill>
                  <a:schemeClr val="dk2"/>
                </a:solidFill>
                <a:latin typeface="Arial"/>
                <a:ea typeface="Arial"/>
                <a:cs typeface="Arial"/>
                <a:sym typeface="Arial"/>
              </a:defRPr>
            </a:lvl3pPr>
            <a:lvl4pPr indent="0" lvl="3" marL="0" algn="l">
              <a:spcBef>
                <a:spcPts val="0"/>
              </a:spcBef>
              <a:buNone/>
              <a:defRPr sz="800">
                <a:solidFill>
                  <a:schemeClr val="dk2"/>
                </a:solidFill>
                <a:latin typeface="Arial"/>
                <a:ea typeface="Arial"/>
                <a:cs typeface="Arial"/>
                <a:sym typeface="Arial"/>
              </a:defRPr>
            </a:lvl4pPr>
            <a:lvl5pPr indent="0" lvl="4" marL="0" algn="l">
              <a:spcBef>
                <a:spcPts val="0"/>
              </a:spcBef>
              <a:buNone/>
              <a:defRPr sz="800">
                <a:solidFill>
                  <a:schemeClr val="dk2"/>
                </a:solidFill>
                <a:latin typeface="Arial"/>
                <a:ea typeface="Arial"/>
                <a:cs typeface="Arial"/>
                <a:sym typeface="Arial"/>
              </a:defRPr>
            </a:lvl5pPr>
            <a:lvl6pPr indent="0" lvl="5" marL="0" algn="l">
              <a:spcBef>
                <a:spcPts val="0"/>
              </a:spcBef>
              <a:buNone/>
              <a:defRPr sz="800">
                <a:solidFill>
                  <a:schemeClr val="dk2"/>
                </a:solidFill>
                <a:latin typeface="Arial"/>
                <a:ea typeface="Arial"/>
                <a:cs typeface="Arial"/>
                <a:sym typeface="Arial"/>
              </a:defRPr>
            </a:lvl6pPr>
            <a:lvl7pPr indent="0" lvl="6" marL="0" algn="l">
              <a:spcBef>
                <a:spcPts val="0"/>
              </a:spcBef>
              <a:buNone/>
              <a:defRPr sz="800">
                <a:solidFill>
                  <a:schemeClr val="dk2"/>
                </a:solidFill>
                <a:latin typeface="Arial"/>
                <a:ea typeface="Arial"/>
                <a:cs typeface="Arial"/>
                <a:sym typeface="Arial"/>
              </a:defRPr>
            </a:lvl7pPr>
            <a:lvl8pPr indent="0" lvl="7" marL="0" algn="l">
              <a:spcBef>
                <a:spcPts val="0"/>
              </a:spcBef>
              <a:buNone/>
              <a:defRPr sz="800">
                <a:solidFill>
                  <a:schemeClr val="dk2"/>
                </a:solidFill>
                <a:latin typeface="Arial"/>
                <a:ea typeface="Arial"/>
                <a:cs typeface="Arial"/>
                <a:sym typeface="Arial"/>
              </a:defRPr>
            </a:lvl8pPr>
            <a:lvl9pPr indent="0" lvl="8" marL="0" algn="l">
              <a:spcBef>
                <a:spcPts val="0"/>
              </a:spcBef>
              <a:buNone/>
              <a:defRPr sz="800">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78" name="Shape 178"/>
        <p:cNvGrpSpPr/>
        <p:nvPr/>
      </p:nvGrpSpPr>
      <p:grpSpPr>
        <a:xfrm>
          <a:off x="0" y="0"/>
          <a:ext cx="0" cy="0"/>
          <a:chOff x="0" y="0"/>
          <a:chExt cx="0" cy="0"/>
        </a:xfrm>
      </p:grpSpPr>
      <p:sp>
        <p:nvSpPr>
          <p:cNvPr id="179" name="Google Shape;179;p67"/>
          <p:cNvSpPr/>
          <p:nvPr/>
        </p:nvSpPr>
        <p:spPr>
          <a:xfrm>
            <a:off x="0" y="4578350"/>
            <a:ext cx="12188825" cy="227965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67"/>
          <p:cNvSpPr/>
          <p:nvPr>
            <p:ph idx="2" type="pic"/>
          </p:nvPr>
        </p:nvSpPr>
        <p:spPr>
          <a:xfrm>
            <a:off x="15" y="0"/>
            <a:ext cx="12191985" cy="4578350"/>
          </a:xfrm>
          <a:prstGeom prst="rect">
            <a:avLst/>
          </a:prstGeom>
          <a:solidFill>
            <a:srgbClr val="D8D8D8"/>
          </a:solidFill>
          <a:ln>
            <a:noFill/>
          </a:ln>
        </p:spPr>
      </p:sp>
      <p:sp>
        <p:nvSpPr>
          <p:cNvPr id="181" name="Google Shape;181;p67"/>
          <p:cNvSpPr txBox="1"/>
          <p:nvPr>
            <p:ph type="title"/>
          </p:nvPr>
        </p:nvSpPr>
        <p:spPr>
          <a:xfrm>
            <a:off x="1097279" y="4799362"/>
            <a:ext cx="10113645" cy="743682"/>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Clr>
                <a:srgbClr val="FFFFFF"/>
              </a:buClr>
              <a:buSzPts val="3600"/>
              <a:buFont typeface="Arial"/>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2" name="Google Shape;182;p67"/>
          <p:cNvSpPr txBox="1"/>
          <p:nvPr>
            <p:ph idx="1" type="body"/>
          </p:nvPr>
        </p:nvSpPr>
        <p:spPr>
          <a:xfrm>
            <a:off x="1097279" y="5715000"/>
            <a:ext cx="10113264" cy="609600"/>
          </a:xfrm>
          <a:prstGeom prst="rect">
            <a:avLst/>
          </a:prstGeom>
          <a:noFill/>
          <a:ln>
            <a:noFill/>
          </a:ln>
        </p:spPr>
        <p:txBody>
          <a:bodyPr anchorCtr="0" anchor="t" bIns="0" lIns="91425" spcFirstLastPara="1" rIns="91425" wrap="square" tIns="0">
            <a:normAutofit/>
          </a:bodyPr>
          <a:lstStyle>
            <a:lvl1pPr indent="-228600" lvl="0" marL="457200" algn="l">
              <a:lnSpc>
                <a:spcPct val="120000"/>
              </a:lnSpc>
              <a:spcBef>
                <a:spcPts val="0"/>
              </a:spcBef>
              <a:spcAft>
                <a:spcPts val="0"/>
              </a:spcAft>
              <a:buSzPts val="1800"/>
              <a:buNone/>
              <a:defRPr sz="1800">
                <a:solidFill>
                  <a:srgbClr val="FFFFFF"/>
                </a:solidFill>
              </a:defRPr>
            </a:lvl1pPr>
            <a:lvl2pPr indent="-228600" lvl="1" marL="914400" algn="l">
              <a:lnSpc>
                <a:spcPct val="120000"/>
              </a:lnSpc>
              <a:spcBef>
                <a:spcPts val="600"/>
              </a:spcBef>
              <a:spcAft>
                <a:spcPts val="0"/>
              </a:spcAft>
              <a:buClr>
                <a:srgbClr val="3F3F3F"/>
              </a:buClr>
              <a:buSzPts val="1200"/>
              <a:buNone/>
              <a:defRPr sz="1200"/>
            </a:lvl2pPr>
            <a:lvl3pPr indent="-228600" lvl="2" marL="1371600" algn="l">
              <a:lnSpc>
                <a:spcPct val="120000"/>
              </a:lnSpc>
              <a:spcBef>
                <a:spcPts val="400"/>
              </a:spcBef>
              <a:spcAft>
                <a:spcPts val="0"/>
              </a:spcAft>
              <a:buClr>
                <a:srgbClr val="3F3F3F"/>
              </a:buClr>
              <a:buSzPts val="1000"/>
              <a:buNone/>
              <a:defRPr sz="1000"/>
            </a:lvl3pPr>
            <a:lvl4pPr indent="-228600" lvl="3" marL="1828800" algn="l">
              <a:lnSpc>
                <a:spcPct val="120000"/>
              </a:lnSpc>
              <a:spcBef>
                <a:spcPts val="400"/>
              </a:spcBef>
              <a:spcAft>
                <a:spcPts val="0"/>
              </a:spcAft>
              <a:buClr>
                <a:srgbClr val="3F3F3F"/>
              </a:buClr>
              <a:buSzPts val="900"/>
              <a:buNone/>
              <a:defRPr sz="900"/>
            </a:lvl4pPr>
            <a:lvl5pPr indent="-228600" lvl="4" marL="2286000" algn="l">
              <a:lnSpc>
                <a:spcPct val="120000"/>
              </a:lnSpc>
              <a:spcBef>
                <a:spcPts val="400"/>
              </a:spcBef>
              <a:spcAft>
                <a:spcPts val="0"/>
              </a:spcAft>
              <a:buClr>
                <a:srgbClr val="3F3F3F"/>
              </a:buClr>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183" name="Google Shape;183;p67"/>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 name="Google Shape;184;p67"/>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 name="Google Shape;185;p67"/>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86" name="Shape 186"/>
        <p:cNvGrpSpPr/>
        <p:nvPr/>
      </p:nvGrpSpPr>
      <p:grpSpPr>
        <a:xfrm>
          <a:off x="0" y="0"/>
          <a:ext cx="0" cy="0"/>
          <a:chOff x="0" y="0"/>
          <a:chExt cx="0" cy="0"/>
        </a:xfrm>
      </p:grpSpPr>
      <p:sp>
        <p:nvSpPr>
          <p:cNvPr id="187" name="Google Shape;187;p6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8" name="Google Shape;188;p68"/>
          <p:cNvSpPr txBox="1"/>
          <p:nvPr>
            <p:ph idx="1" type="body"/>
          </p:nvPr>
        </p:nvSpPr>
        <p:spPr>
          <a:xfrm rot="5400000">
            <a:off x="4246035" y="-1040554"/>
            <a:ext cx="3760891" cy="10058400"/>
          </a:xfrm>
          <a:prstGeom prst="rect">
            <a:avLst/>
          </a:prstGeom>
          <a:noFill/>
          <a:ln>
            <a:noFill/>
          </a:ln>
        </p:spPr>
        <p:txBody>
          <a:bodyPr anchorCtr="0" anchor="t" bIns="0" lIns="45700" spcFirstLastPara="1" rIns="45700" wrap="square" tIns="0">
            <a:normAutofit/>
          </a:bodyPr>
          <a:lstStyle>
            <a:lvl1pPr indent="-342900" lvl="0" marL="457200" algn="l">
              <a:lnSpc>
                <a:spcPct val="120000"/>
              </a:lnSpc>
              <a:spcBef>
                <a:spcPts val="1200"/>
              </a:spcBef>
              <a:spcAft>
                <a:spcPts val="0"/>
              </a:spcAft>
              <a:buSzPts val="1800"/>
              <a:buChar char=" "/>
              <a:defRPr/>
            </a:lvl1pPr>
            <a:lvl2pPr indent="-342900" lvl="1" marL="914400" algn="l">
              <a:lnSpc>
                <a:spcPct val="120000"/>
              </a:lnSpc>
              <a:spcBef>
                <a:spcPts val="200"/>
              </a:spcBef>
              <a:spcAft>
                <a:spcPts val="0"/>
              </a:spcAft>
              <a:buClr>
                <a:srgbClr val="3F3F3F"/>
              </a:buClr>
              <a:buSzPts val="1800"/>
              <a:buChar char="◦"/>
              <a:defRPr/>
            </a:lvl2pPr>
            <a:lvl3pPr indent="-342900" lvl="2" marL="1371600" algn="l">
              <a:lnSpc>
                <a:spcPct val="120000"/>
              </a:lnSpc>
              <a:spcBef>
                <a:spcPts val="400"/>
              </a:spcBef>
              <a:spcAft>
                <a:spcPts val="0"/>
              </a:spcAft>
              <a:buClr>
                <a:srgbClr val="3F3F3F"/>
              </a:buClr>
              <a:buSzPts val="1800"/>
              <a:buChar char="◦"/>
              <a:defRPr/>
            </a:lvl3pPr>
            <a:lvl4pPr indent="-342900" lvl="3" marL="1828800" algn="l">
              <a:lnSpc>
                <a:spcPct val="120000"/>
              </a:lnSpc>
              <a:spcBef>
                <a:spcPts val="400"/>
              </a:spcBef>
              <a:spcAft>
                <a:spcPts val="0"/>
              </a:spcAft>
              <a:buClr>
                <a:srgbClr val="3F3F3F"/>
              </a:buClr>
              <a:buSzPts val="1800"/>
              <a:buChar char="◦"/>
              <a:defRPr/>
            </a:lvl4pPr>
            <a:lvl5pPr indent="-342900" lvl="4" marL="2286000" algn="l">
              <a:lnSpc>
                <a:spcPct val="12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89" name="Google Shape;189;p68"/>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 name="Google Shape;190;p68"/>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 name="Google Shape;191;p68"/>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192" name="Shape 192"/>
        <p:cNvGrpSpPr/>
        <p:nvPr/>
      </p:nvGrpSpPr>
      <p:grpSpPr>
        <a:xfrm>
          <a:off x="0" y="0"/>
          <a:ext cx="0" cy="0"/>
          <a:chOff x="0" y="0"/>
          <a:chExt cx="0" cy="0"/>
        </a:xfrm>
      </p:grpSpPr>
      <p:sp>
        <p:nvSpPr>
          <p:cNvPr id="193" name="Google Shape;193;p69"/>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69"/>
          <p:cNvSpPr txBox="1"/>
          <p:nvPr>
            <p:ph type="title"/>
          </p:nvPr>
        </p:nvSpPr>
        <p:spPr>
          <a:xfrm rot="5400000">
            <a:off x="7159401" y="1977801"/>
            <a:ext cx="5759898" cy="26289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5" name="Google Shape;195;p69"/>
          <p:cNvSpPr txBox="1"/>
          <p:nvPr>
            <p:ph idx="1" type="body"/>
          </p:nvPr>
        </p:nvSpPr>
        <p:spPr>
          <a:xfrm rot="5400000">
            <a:off x="1825401" y="-574899"/>
            <a:ext cx="5759898" cy="7734300"/>
          </a:xfrm>
          <a:prstGeom prst="rect">
            <a:avLst/>
          </a:prstGeom>
          <a:noFill/>
          <a:ln>
            <a:noFill/>
          </a:ln>
        </p:spPr>
        <p:txBody>
          <a:bodyPr anchorCtr="0" anchor="t" bIns="0" lIns="45700" spcFirstLastPara="1" rIns="45700" wrap="square" tIns="0">
            <a:normAutofit/>
          </a:bodyPr>
          <a:lstStyle>
            <a:lvl1pPr indent="-342900" lvl="0" marL="457200" algn="l">
              <a:lnSpc>
                <a:spcPct val="120000"/>
              </a:lnSpc>
              <a:spcBef>
                <a:spcPts val="1200"/>
              </a:spcBef>
              <a:spcAft>
                <a:spcPts val="0"/>
              </a:spcAft>
              <a:buSzPts val="1800"/>
              <a:buChar char=" "/>
              <a:defRPr/>
            </a:lvl1pPr>
            <a:lvl2pPr indent="-342900" lvl="1" marL="914400" algn="l">
              <a:lnSpc>
                <a:spcPct val="120000"/>
              </a:lnSpc>
              <a:spcBef>
                <a:spcPts val="200"/>
              </a:spcBef>
              <a:spcAft>
                <a:spcPts val="0"/>
              </a:spcAft>
              <a:buClr>
                <a:srgbClr val="3F3F3F"/>
              </a:buClr>
              <a:buSzPts val="1800"/>
              <a:buChar char="◦"/>
              <a:defRPr/>
            </a:lvl2pPr>
            <a:lvl3pPr indent="-342900" lvl="2" marL="1371600" algn="l">
              <a:lnSpc>
                <a:spcPct val="120000"/>
              </a:lnSpc>
              <a:spcBef>
                <a:spcPts val="400"/>
              </a:spcBef>
              <a:spcAft>
                <a:spcPts val="0"/>
              </a:spcAft>
              <a:buClr>
                <a:srgbClr val="3F3F3F"/>
              </a:buClr>
              <a:buSzPts val="1800"/>
              <a:buChar char="◦"/>
              <a:defRPr/>
            </a:lvl3pPr>
            <a:lvl4pPr indent="-342900" lvl="3" marL="1828800" algn="l">
              <a:lnSpc>
                <a:spcPct val="120000"/>
              </a:lnSpc>
              <a:spcBef>
                <a:spcPts val="400"/>
              </a:spcBef>
              <a:spcAft>
                <a:spcPts val="0"/>
              </a:spcAft>
              <a:buClr>
                <a:srgbClr val="3F3F3F"/>
              </a:buClr>
              <a:buSzPts val="1800"/>
              <a:buChar char="◦"/>
              <a:defRPr/>
            </a:lvl4pPr>
            <a:lvl5pPr indent="-342900" lvl="4" marL="2286000" algn="l">
              <a:lnSpc>
                <a:spcPct val="12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96" name="Google Shape;196;p69"/>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 name="Google Shape;197;p69"/>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 name="Google Shape;198;p69"/>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 name="Shape 37"/>
        <p:cNvGrpSpPr/>
        <p:nvPr/>
      </p:nvGrpSpPr>
      <p:grpSpPr>
        <a:xfrm>
          <a:off x="0" y="0"/>
          <a:ext cx="0" cy="0"/>
          <a:chOff x="0" y="0"/>
          <a:chExt cx="0" cy="0"/>
        </a:xfrm>
      </p:grpSpPr>
      <p:sp>
        <p:nvSpPr>
          <p:cNvPr id="38" name="Google Shape;38;p49"/>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49"/>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lvl1pPr indent="-342900" lvl="0" marL="457200" algn="l">
              <a:lnSpc>
                <a:spcPct val="120000"/>
              </a:lnSpc>
              <a:spcBef>
                <a:spcPts val="1200"/>
              </a:spcBef>
              <a:spcAft>
                <a:spcPts val="0"/>
              </a:spcAft>
              <a:buSzPts val="1800"/>
              <a:buChar char=" "/>
              <a:defRPr/>
            </a:lvl1pPr>
            <a:lvl2pPr indent="-342900" lvl="1" marL="914400" algn="l">
              <a:lnSpc>
                <a:spcPct val="120000"/>
              </a:lnSpc>
              <a:spcBef>
                <a:spcPts val="200"/>
              </a:spcBef>
              <a:spcAft>
                <a:spcPts val="0"/>
              </a:spcAft>
              <a:buClr>
                <a:srgbClr val="3F3F3F"/>
              </a:buClr>
              <a:buSzPts val="1800"/>
              <a:buChar char="◦"/>
              <a:defRPr/>
            </a:lvl2pPr>
            <a:lvl3pPr indent="-342900" lvl="2" marL="1371600" algn="l">
              <a:lnSpc>
                <a:spcPct val="120000"/>
              </a:lnSpc>
              <a:spcBef>
                <a:spcPts val="400"/>
              </a:spcBef>
              <a:spcAft>
                <a:spcPts val="0"/>
              </a:spcAft>
              <a:buClr>
                <a:srgbClr val="3F3F3F"/>
              </a:buClr>
              <a:buSzPts val="1800"/>
              <a:buChar char="◦"/>
              <a:defRPr/>
            </a:lvl3pPr>
            <a:lvl4pPr indent="-342900" lvl="3" marL="1828800" algn="l">
              <a:lnSpc>
                <a:spcPct val="120000"/>
              </a:lnSpc>
              <a:spcBef>
                <a:spcPts val="400"/>
              </a:spcBef>
              <a:spcAft>
                <a:spcPts val="0"/>
              </a:spcAft>
              <a:buClr>
                <a:srgbClr val="3F3F3F"/>
              </a:buClr>
              <a:buSzPts val="1800"/>
              <a:buChar char="◦"/>
              <a:defRPr/>
            </a:lvl4pPr>
            <a:lvl5pPr indent="-342900" lvl="4" marL="2286000" algn="l">
              <a:lnSpc>
                <a:spcPct val="12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0" name="Google Shape;40;p49"/>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49"/>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49"/>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lt1"/>
        </a:solidFill>
      </p:bgPr>
    </p:bg>
    <p:spTree>
      <p:nvGrpSpPr>
        <p:cNvPr id="43" name="Shape 43"/>
        <p:cNvGrpSpPr/>
        <p:nvPr/>
      </p:nvGrpSpPr>
      <p:grpSpPr>
        <a:xfrm>
          <a:off x="0" y="0"/>
          <a:ext cx="0" cy="0"/>
          <a:chOff x="0" y="0"/>
          <a:chExt cx="0" cy="0"/>
        </a:xfrm>
      </p:grpSpPr>
      <p:sp>
        <p:nvSpPr>
          <p:cNvPr id="44" name="Google Shape;44;p47"/>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47"/>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262626"/>
              </a:buClr>
              <a:buSzPts val="8000"/>
              <a:buFont typeface="Arial"/>
              <a:buNone/>
              <a:defRPr b="0"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47"/>
          <p:cNvSpPr txBox="1"/>
          <p:nvPr>
            <p:ph idx="1" type="body"/>
          </p:nvPr>
        </p:nvSpPr>
        <p:spPr>
          <a:xfrm>
            <a:off x="1097280" y="4663440"/>
            <a:ext cx="10058400" cy="1143000"/>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200"/>
              </a:spcBef>
              <a:spcAft>
                <a:spcPts val="0"/>
              </a:spcAft>
              <a:buSzPts val="2400"/>
              <a:buNone/>
              <a:defRPr sz="2400" cap="none">
                <a:solidFill>
                  <a:schemeClr val="dk1"/>
                </a:solidFill>
                <a:latin typeface="Arial"/>
                <a:ea typeface="Arial"/>
                <a:cs typeface="Arial"/>
                <a:sym typeface="Arial"/>
              </a:defRPr>
            </a:lvl1pPr>
            <a:lvl2pPr indent="-228600" lvl="1" marL="914400" algn="l">
              <a:lnSpc>
                <a:spcPct val="120000"/>
              </a:lnSpc>
              <a:spcBef>
                <a:spcPts val="200"/>
              </a:spcBef>
              <a:spcAft>
                <a:spcPts val="0"/>
              </a:spcAft>
              <a:buClr>
                <a:srgbClr val="888888"/>
              </a:buClr>
              <a:buSzPts val="1800"/>
              <a:buNone/>
              <a:defRPr sz="1800">
                <a:solidFill>
                  <a:srgbClr val="888888"/>
                </a:solidFill>
              </a:defRPr>
            </a:lvl2pPr>
            <a:lvl3pPr indent="-228600" lvl="2" marL="1371600" algn="l">
              <a:lnSpc>
                <a:spcPct val="120000"/>
              </a:lnSpc>
              <a:spcBef>
                <a:spcPts val="400"/>
              </a:spcBef>
              <a:spcAft>
                <a:spcPts val="0"/>
              </a:spcAft>
              <a:buClr>
                <a:srgbClr val="888888"/>
              </a:buClr>
              <a:buSzPts val="1600"/>
              <a:buNone/>
              <a:defRPr sz="1600">
                <a:solidFill>
                  <a:srgbClr val="888888"/>
                </a:solidFill>
              </a:defRPr>
            </a:lvl3pPr>
            <a:lvl4pPr indent="-228600" lvl="3" marL="1828800" algn="l">
              <a:lnSpc>
                <a:spcPct val="120000"/>
              </a:lnSpc>
              <a:spcBef>
                <a:spcPts val="400"/>
              </a:spcBef>
              <a:spcAft>
                <a:spcPts val="0"/>
              </a:spcAft>
              <a:buClr>
                <a:srgbClr val="888888"/>
              </a:buClr>
              <a:buSzPts val="1400"/>
              <a:buNone/>
              <a:defRPr sz="1400">
                <a:solidFill>
                  <a:srgbClr val="888888"/>
                </a:solidFill>
              </a:defRPr>
            </a:lvl4pPr>
            <a:lvl5pPr indent="-228600" lvl="4" marL="2286000" algn="l">
              <a:lnSpc>
                <a:spcPct val="120000"/>
              </a:lnSpc>
              <a:spcBef>
                <a:spcPts val="400"/>
              </a:spcBef>
              <a:spcAft>
                <a:spcPts val="0"/>
              </a:spcAft>
              <a:buClr>
                <a:srgbClr val="888888"/>
              </a:buClr>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cxnSp>
        <p:nvCxnSpPr>
          <p:cNvPr id="47" name="Google Shape;47;p47"/>
          <p:cNvCxnSpPr/>
          <p:nvPr/>
        </p:nvCxnSpPr>
        <p:spPr>
          <a:xfrm>
            <a:off x="1207658" y="4485132"/>
            <a:ext cx="9875520" cy="0"/>
          </a:xfrm>
          <a:prstGeom prst="straightConnector1">
            <a:avLst/>
          </a:prstGeom>
          <a:noFill/>
          <a:ln cap="flat" cmpd="sng" w="12700">
            <a:solidFill>
              <a:srgbClr val="3F3F3F"/>
            </a:solidFill>
            <a:prstDash val="solid"/>
            <a:round/>
            <a:headEnd len="sm" w="sm" type="none"/>
            <a:tailEnd len="sm" w="sm" type="none"/>
          </a:ln>
        </p:spPr>
      </p:cxnSp>
      <p:sp>
        <p:nvSpPr>
          <p:cNvPr id="48" name="Google Shape;48;p47"/>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47"/>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47"/>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51" name="Shape 51"/>
        <p:cNvGrpSpPr/>
        <p:nvPr/>
      </p:nvGrpSpPr>
      <p:grpSpPr>
        <a:xfrm>
          <a:off x="0" y="0"/>
          <a:ext cx="0" cy="0"/>
          <a:chOff x="0" y="0"/>
          <a:chExt cx="0" cy="0"/>
        </a:xfrm>
      </p:grpSpPr>
      <p:sp>
        <p:nvSpPr>
          <p:cNvPr id="52" name="Google Shape;52;p52"/>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2"/>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52"/>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52"/>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6" name="Shape 56"/>
        <p:cNvGrpSpPr/>
        <p:nvPr/>
      </p:nvGrpSpPr>
      <p:grpSpPr>
        <a:xfrm>
          <a:off x="0" y="0"/>
          <a:ext cx="0" cy="0"/>
          <a:chOff x="0" y="0"/>
          <a:chExt cx="0" cy="0"/>
        </a:xfrm>
      </p:grpSpPr>
      <p:sp>
        <p:nvSpPr>
          <p:cNvPr id="57" name="Google Shape;57;p45"/>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5"/>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262626"/>
              </a:buClr>
              <a:buSzPts val="8000"/>
              <a:buFont typeface="Arial"/>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45"/>
          <p:cNvSpPr txBox="1"/>
          <p:nvPr>
            <p:ph idx="1" type="subTitle"/>
          </p:nvPr>
        </p:nvSpPr>
        <p:spPr>
          <a:xfrm>
            <a:off x="1100051" y="4645152"/>
            <a:ext cx="10058400" cy="1143000"/>
          </a:xfrm>
          <a:prstGeom prst="rect">
            <a:avLst/>
          </a:prstGeom>
          <a:noFill/>
          <a:ln>
            <a:noFill/>
          </a:ln>
        </p:spPr>
        <p:txBody>
          <a:bodyPr anchorCtr="0" anchor="t" bIns="45700" lIns="91425" spcFirstLastPara="1" rIns="91425" wrap="square" tIns="45700">
            <a:normAutofit/>
          </a:bodyPr>
          <a:lstStyle>
            <a:lvl1pPr lvl="0" algn="l">
              <a:lnSpc>
                <a:spcPct val="120000"/>
              </a:lnSpc>
              <a:spcBef>
                <a:spcPts val="1200"/>
              </a:spcBef>
              <a:spcAft>
                <a:spcPts val="0"/>
              </a:spcAft>
              <a:buSzPts val="2400"/>
              <a:buNone/>
              <a:defRPr sz="2400" cap="none">
                <a:solidFill>
                  <a:schemeClr val="dk1"/>
                </a:solidFill>
                <a:latin typeface="Arial"/>
                <a:ea typeface="Arial"/>
                <a:cs typeface="Arial"/>
                <a:sym typeface="Arial"/>
              </a:defRPr>
            </a:lvl1pPr>
            <a:lvl2pPr lvl="1" algn="ctr">
              <a:lnSpc>
                <a:spcPct val="120000"/>
              </a:lnSpc>
              <a:spcBef>
                <a:spcPts val="200"/>
              </a:spcBef>
              <a:spcAft>
                <a:spcPts val="0"/>
              </a:spcAft>
              <a:buClr>
                <a:srgbClr val="3F3F3F"/>
              </a:buClr>
              <a:buSzPts val="2400"/>
              <a:buNone/>
              <a:defRPr sz="2400"/>
            </a:lvl2pPr>
            <a:lvl3pPr lvl="2" algn="ctr">
              <a:lnSpc>
                <a:spcPct val="120000"/>
              </a:lnSpc>
              <a:spcBef>
                <a:spcPts val="400"/>
              </a:spcBef>
              <a:spcAft>
                <a:spcPts val="0"/>
              </a:spcAft>
              <a:buClr>
                <a:srgbClr val="3F3F3F"/>
              </a:buClr>
              <a:buSzPts val="2400"/>
              <a:buNone/>
              <a:defRPr sz="2400"/>
            </a:lvl3pPr>
            <a:lvl4pPr lvl="3" algn="ctr">
              <a:lnSpc>
                <a:spcPct val="120000"/>
              </a:lnSpc>
              <a:spcBef>
                <a:spcPts val="400"/>
              </a:spcBef>
              <a:spcAft>
                <a:spcPts val="0"/>
              </a:spcAft>
              <a:buClr>
                <a:srgbClr val="3F3F3F"/>
              </a:buClr>
              <a:buSzPts val="2000"/>
              <a:buNone/>
              <a:defRPr sz="2000"/>
            </a:lvl4pPr>
            <a:lvl5pPr lvl="4" algn="ctr">
              <a:lnSpc>
                <a:spcPct val="120000"/>
              </a:lnSpc>
              <a:spcBef>
                <a:spcPts val="400"/>
              </a:spcBef>
              <a:spcAft>
                <a:spcPts val="0"/>
              </a:spcAft>
              <a:buClr>
                <a:srgbClr val="3F3F3F"/>
              </a:buClr>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cxnSp>
        <p:nvCxnSpPr>
          <p:cNvPr id="60" name="Google Shape;60;p45"/>
          <p:cNvCxnSpPr/>
          <p:nvPr/>
        </p:nvCxnSpPr>
        <p:spPr>
          <a:xfrm>
            <a:off x="1207658" y="4474741"/>
            <a:ext cx="9875520" cy="0"/>
          </a:xfrm>
          <a:prstGeom prst="straightConnector1">
            <a:avLst/>
          </a:prstGeom>
          <a:noFill/>
          <a:ln cap="flat" cmpd="sng" w="12700">
            <a:solidFill>
              <a:srgbClr val="3F3F3F"/>
            </a:solidFill>
            <a:prstDash val="solid"/>
            <a:round/>
            <a:headEnd len="sm" w="sm" type="none"/>
            <a:tailEnd len="sm" w="sm" type="none"/>
          </a:ln>
        </p:spPr>
      </p:cxnSp>
      <p:sp>
        <p:nvSpPr>
          <p:cNvPr id="61" name="Google Shape;61;p45"/>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45"/>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45"/>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4" name="Shape 64"/>
        <p:cNvGrpSpPr/>
        <p:nvPr/>
      </p:nvGrpSpPr>
      <p:grpSpPr>
        <a:xfrm>
          <a:off x="0" y="0"/>
          <a:ext cx="0" cy="0"/>
          <a:chOff x="0" y="0"/>
          <a:chExt cx="0" cy="0"/>
        </a:xfrm>
      </p:grpSpPr>
      <p:sp>
        <p:nvSpPr>
          <p:cNvPr id="65" name="Google Shape;65;p5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53"/>
          <p:cNvSpPr txBox="1"/>
          <p:nvPr>
            <p:ph idx="1" type="body"/>
          </p:nvPr>
        </p:nvSpPr>
        <p:spPr>
          <a:xfrm>
            <a:off x="1097280" y="2120900"/>
            <a:ext cx="4639736" cy="3748193"/>
          </a:xfrm>
          <a:prstGeom prst="rect">
            <a:avLst/>
          </a:prstGeom>
          <a:noFill/>
          <a:ln>
            <a:noFill/>
          </a:ln>
        </p:spPr>
        <p:txBody>
          <a:bodyPr anchorCtr="0" anchor="t" bIns="45700" lIns="0" spcFirstLastPara="1" rIns="0" wrap="square" tIns="45700">
            <a:normAutofit/>
          </a:bodyPr>
          <a:lstStyle>
            <a:lvl1pPr indent="-342900" lvl="0" marL="457200" algn="l">
              <a:lnSpc>
                <a:spcPct val="120000"/>
              </a:lnSpc>
              <a:spcBef>
                <a:spcPts val="1200"/>
              </a:spcBef>
              <a:spcAft>
                <a:spcPts val="0"/>
              </a:spcAft>
              <a:buSzPts val="1800"/>
              <a:buChar char=" "/>
              <a:defRPr/>
            </a:lvl1pPr>
            <a:lvl2pPr indent="-342900" lvl="1" marL="914400" algn="l">
              <a:lnSpc>
                <a:spcPct val="120000"/>
              </a:lnSpc>
              <a:spcBef>
                <a:spcPts val="200"/>
              </a:spcBef>
              <a:spcAft>
                <a:spcPts val="0"/>
              </a:spcAft>
              <a:buClr>
                <a:srgbClr val="3F3F3F"/>
              </a:buClr>
              <a:buSzPts val="1800"/>
              <a:buChar char="◦"/>
              <a:defRPr/>
            </a:lvl2pPr>
            <a:lvl3pPr indent="-342900" lvl="2" marL="1371600" algn="l">
              <a:lnSpc>
                <a:spcPct val="120000"/>
              </a:lnSpc>
              <a:spcBef>
                <a:spcPts val="400"/>
              </a:spcBef>
              <a:spcAft>
                <a:spcPts val="0"/>
              </a:spcAft>
              <a:buClr>
                <a:srgbClr val="3F3F3F"/>
              </a:buClr>
              <a:buSzPts val="1800"/>
              <a:buChar char="◦"/>
              <a:defRPr/>
            </a:lvl3pPr>
            <a:lvl4pPr indent="-342900" lvl="3" marL="1828800" algn="l">
              <a:lnSpc>
                <a:spcPct val="120000"/>
              </a:lnSpc>
              <a:spcBef>
                <a:spcPts val="400"/>
              </a:spcBef>
              <a:spcAft>
                <a:spcPts val="0"/>
              </a:spcAft>
              <a:buClr>
                <a:srgbClr val="3F3F3F"/>
              </a:buClr>
              <a:buSzPts val="1800"/>
              <a:buChar char="◦"/>
              <a:defRPr/>
            </a:lvl4pPr>
            <a:lvl5pPr indent="-342900" lvl="4" marL="2286000" algn="l">
              <a:lnSpc>
                <a:spcPct val="12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7" name="Google Shape;67;p53"/>
          <p:cNvSpPr txBox="1"/>
          <p:nvPr>
            <p:ph idx="2" type="body"/>
          </p:nvPr>
        </p:nvSpPr>
        <p:spPr>
          <a:xfrm>
            <a:off x="6515944" y="2120900"/>
            <a:ext cx="4639736" cy="3748194"/>
          </a:xfrm>
          <a:prstGeom prst="rect">
            <a:avLst/>
          </a:prstGeom>
          <a:noFill/>
          <a:ln>
            <a:noFill/>
          </a:ln>
        </p:spPr>
        <p:txBody>
          <a:bodyPr anchorCtr="0" anchor="t" bIns="45700" lIns="0" spcFirstLastPara="1" rIns="0" wrap="square" tIns="45700">
            <a:normAutofit/>
          </a:bodyPr>
          <a:lstStyle>
            <a:lvl1pPr indent="-342900" lvl="0" marL="457200" algn="l">
              <a:lnSpc>
                <a:spcPct val="120000"/>
              </a:lnSpc>
              <a:spcBef>
                <a:spcPts val="1200"/>
              </a:spcBef>
              <a:spcAft>
                <a:spcPts val="0"/>
              </a:spcAft>
              <a:buSzPts val="1800"/>
              <a:buChar char=" "/>
              <a:defRPr/>
            </a:lvl1pPr>
            <a:lvl2pPr indent="-342900" lvl="1" marL="914400" algn="l">
              <a:lnSpc>
                <a:spcPct val="120000"/>
              </a:lnSpc>
              <a:spcBef>
                <a:spcPts val="200"/>
              </a:spcBef>
              <a:spcAft>
                <a:spcPts val="0"/>
              </a:spcAft>
              <a:buClr>
                <a:srgbClr val="3F3F3F"/>
              </a:buClr>
              <a:buSzPts val="1800"/>
              <a:buChar char="◦"/>
              <a:defRPr/>
            </a:lvl2pPr>
            <a:lvl3pPr indent="-342900" lvl="2" marL="1371600" algn="l">
              <a:lnSpc>
                <a:spcPct val="120000"/>
              </a:lnSpc>
              <a:spcBef>
                <a:spcPts val="400"/>
              </a:spcBef>
              <a:spcAft>
                <a:spcPts val="0"/>
              </a:spcAft>
              <a:buClr>
                <a:srgbClr val="3F3F3F"/>
              </a:buClr>
              <a:buSzPts val="1800"/>
              <a:buChar char="◦"/>
              <a:defRPr/>
            </a:lvl3pPr>
            <a:lvl4pPr indent="-342900" lvl="3" marL="1828800" algn="l">
              <a:lnSpc>
                <a:spcPct val="120000"/>
              </a:lnSpc>
              <a:spcBef>
                <a:spcPts val="400"/>
              </a:spcBef>
              <a:spcAft>
                <a:spcPts val="0"/>
              </a:spcAft>
              <a:buClr>
                <a:srgbClr val="3F3F3F"/>
              </a:buClr>
              <a:buSzPts val="1800"/>
              <a:buChar char="◦"/>
              <a:defRPr/>
            </a:lvl4pPr>
            <a:lvl5pPr indent="-342900" lvl="4" marL="2286000" algn="l">
              <a:lnSpc>
                <a:spcPct val="12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8" name="Google Shape;68;p53"/>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53"/>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53"/>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1" name="Shape 71"/>
        <p:cNvGrpSpPr/>
        <p:nvPr/>
      </p:nvGrpSpPr>
      <p:grpSpPr>
        <a:xfrm>
          <a:off x="0" y="0"/>
          <a:ext cx="0" cy="0"/>
          <a:chOff x="0" y="0"/>
          <a:chExt cx="0" cy="0"/>
        </a:xfrm>
      </p:grpSpPr>
      <p:sp>
        <p:nvSpPr>
          <p:cNvPr id="72" name="Google Shape;72;p5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54"/>
          <p:cNvSpPr txBox="1"/>
          <p:nvPr>
            <p:ph idx="1" type="body"/>
          </p:nvPr>
        </p:nvSpPr>
        <p:spPr>
          <a:xfrm>
            <a:off x="1097280" y="2057400"/>
            <a:ext cx="4639736"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120000"/>
              </a:lnSpc>
              <a:spcBef>
                <a:spcPts val="1200"/>
              </a:spcBef>
              <a:spcAft>
                <a:spcPts val="0"/>
              </a:spcAft>
              <a:buSzPts val="2000"/>
              <a:buNone/>
              <a:defRPr b="0" sz="2000" cap="none">
                <a:solidFill>
                  <a:schemeClr val="dk1"/>
                </a:solidFill>
              </a:defRPr>
            </a:lvl1pPr>
            <a:lvl2pPr indent="-228600" lvl="1" marL="914400" algn="l">
              <a:lnSpc>
                <a:spcPct val="120000"/>
              </a:lnSpc>
              <a:spcBef>
                <a:spcPts val="200"/>
              </a:spcBef>
              <a:spcAft>
                <a:spcPts val="0"/>
              </a:spcAft>
              <a:buClr>
                <a:srgbClr val="3F3F3F"/>
              </a:buClr>
              <a:buSzPts val="2000"/>
              <a:buNone/>
              <a:defRPr b="1" sz="2000"/>
            </a:lvl2pPr>
            <a:lvl3pPr indent="-228600" lvl="2" marL="1371600" algn="l">
              <a:lnSpc>
                <a:spcPct val="120000"/>
              </a:lnSpc>
              <a:spcBef>
                <a:spcPts val="400"/>
              </a:spcBef>
              <a:spcAft>
                <a:spcPts val="0"/>
              </a:spcAft>
              <a:buClr>
                <a:srgbClr val="3F3F3F"/>
              </a:buClr>
              <a:buSzPts val="1800"/>
              <a:buNone/>
              <a:defRPr b="1" sz="1800"/>
            </a:lvl3pPr>
            <a:lvl4pPr indent="-228600" lvl="3" marL="1828800" algn="l">
              <a:lnSpc>
                <a:spcPct val="120000"/>
              </a:lnSpc>
              <a:spcBef>
                <a:spcPts val="400"/>
              </a:spcBef>
              <a:spcAft>
                <a:spcPts val="0"/>
              </a:spcAft>
              <a:buClr>
                <a:srgbClr val="3F3F3F"/>
              </a:buClr>
              <a:buSzPts val="1600"/>
              <a:buNone/>
              <a:defRPr b="1" sz="1600"/>
            </a:lvl4pPr>
            <a:lvl5pPr indent="-228600" lvl="4" marL="2286000" algn="l">
              <a:lnSpc>
                <a:spcPct val="120000"/>
              </a:lnSpc>
              <a:spcBef>
                <a:spcPts val="400"/>
              </a:spcBef>
              <a:spcAft>
                <a:spcPts val="0"/>
              </a:spcAft>
              <a:buClr>
                <a:srgbClr val="3F3F3F"/>
              </a:buClr>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74" name="Google Shape;74;p54"/>
          <p:cNvSpPr txBox="1"/>
          <p:nvPr>
            <p:ph idx="2" type="body"/>
          </p:nvPr>
        </p:nvSpPr>
        <p:spPr>
          <a:xfrm>
            <a:off x="1097280" y="2958274"/>
            <a:ext cx="4639736" cy="2910821"/>
          </a:xfrm>
          <a:prstGeom prst="rect">
            <a:avLst/>
          </a:prstGeom>
          <a:noFill/>
          <a:ln>
            <a:noFill/>
          </a:ln>
        </p:spPr>
        <p:txBody>
          <a:bodyPr anchorCtr="0" anchor="t" bIns="45700" lIns="0" spcFirstLastPara="1" rIns="0" wrap="square" tIns="45700">
            <a:normAutofit/>
          </a:bodyPr>
          <a:lstStyle>
            <a:lvl1pPr indent="-342900" lvl="0" marL="457200" algn="l">
              <a:lnSpc>
                <a:spcPct val="120000"/>
              </a:lnSpc>
              <a:spcBef>
                <a:spcPts val="1200"/>
              </a:spcBef>
              <a:spcAft>
                <a:spcPts val="0"/>
              </a:spcAft>
              <a:buSzPts val="1800"/>
              <a:buChar char=" "/>
              <a:defRPr/>
            </a:lvl1pPr>
            <a:lvl2pPr indent="-342900" lvl="1" marL="914400" algn="l">
              <a:lnSpc>
                <a:spcPct val="120000"/>
              </a:lnSpc>
              <a:spcBef>
                <a:spcPts val="200"/>
              </a:spcBef>
              <a:spcAft>
                <a:spcPts val="0"/>
              </a:spcAft>
              <a:buClr>
                <a:srgbClr val="3F3F3F"/>
              </a:buClr>
              <a:buSzPts val="1800"/>
              <a:buChar char="◦"/>
              <a:defRPr/>
            </a:lvl2pPr>
            <a:lvl3pPr indent="-342900" lvl="2" marL="1371600" algn="l">
              <a:lnSpc>
                <a:spcPct val="120000"/>
              </a:lnSpc>
              <a:spcBef>
                <a:spcPts val="400"/>
              </a:spcBef>
              <a:spcAft>
                <a:spcPts val="0"/>
              </a:spcAft>
              <a:buClr>
                <a:srgbClr val="3F3F3F"/>
              </a:buClr>
              <a:buSzPts val="1800"/>
              <a:buChar char="◦"/>
              <a:defRPr/>
            </a:lvl3pPr>
            <a:lvl4pPr indent="-342900" lvl="3" marL="1828800" algn="l">
              <a:lnSpc>
                <a:spcPct val="120000"/>
              </a:lnSpc>
              <a:spcBef>
                <a:spcPts val="400"/>
              </a:spcBef>
              <a:spcAft>
                <a:spcPts val="0"/>
              </a:spcAft>
              <a:buClr>
                <a:srgbClr val="3F3F3F"/>
              </a:buClr>
              <a:buSzPts val="1800"/>
              <a:buChar char="◦"/>
              <a:defRPr/>
            </a:lvl4pPr>
            <a:lvl5pPr indent="-342900" lvl="4" marL="2286000" algn="l">
              <a:lnSpc>
                <a:spcPct val="12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75" name="Google Shape;75;p54"/>
          <p:cNvSpPr txBox="1"/>
          <p:nvPr>
            <p:ph idx="3" type="body"/>
          </p:nvPr>
        </p:nvSpPr>
        <p:spPr>
          <a:xfrm>
            <a:off x="6515944" y="2057400"/>
            <a:ext cx="4639736"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120000"/>
              </a:lnSpc>
              <a:spcBef>
                <a:spcPts val="1200"/>
              </a:spcBef>
              <a:spcAft>
                <a:spcPts val="0"/>
              </a:spcAft>
              <a:buSzPts val="2000"/>
              <a:buNone/>
              <a:defRPr b="0" sz="2000" cap="none">
                <a:solidFill>
                  <a:schemeClr val="dk1"/>
                </a:solidFill>
              </a:defRPr>
            </a:lvl1pPr>
            <a:lvl2pPr indent="-228600" lvl="1" marL="914400" algn="l">
              <a:lnSpc>
                <a:spcPct val="120000"/>
              </a:lnSpc>
              <a:spcBef>
                <a:spcPts val="200"/>
              </a:spcBef>
              <a:spcAft>
                <a:spcPts val="0"/>
              </a:spcAft>
              <a:buClr>
                <a:srgbClr val="3F3F3F"/>
              </a:buClr>
              <a:buSzPts val="2000"/>
              <a:buNone/>
              <a:defRPr b="1" sz="2000"/>
            </a:lvl2pPr>
            <a:lvl3pPr indent="-228600" lvl="2" marL="1371600" algn="l">
              <a:lnSpc>
                <a:spcPct val="120000"/>
              </a:lnSpc>
              <a:spcBef>
                <a:spcPts val="400"/>
              </a:spcBef>
              <a:spcAft>
                <a:spcPts val="0"/>
              </a:spcAft>
              <a:buClr>
                <a:srgbClr val="3F3F3F"/>
              </a:buClr>
              <a:buSzPts val="1800"/>
              <a:buNone/>
              <a:defRPr b="1" sz="1800"/>
            </a:lvl3pPr>
            <a:lvl4pPr indent="-228600" lvl="3" marL="1828800" algn="l">
              <a:lnSpc>
                <a:spcPct val="120000"/>
              </a:lnSpc>
              <a:spcBef>
                <a:spcPts val="400"/>
              </a:spcBef>
              <a:spcAft>
                <a:spcPts val="0"/>
              </a:spcAft>
              <a:buClr>
                <a:srgbClr val="3F3F3F"/>
              </a:buClr>
              <a:buSzPts val="1600"/>
              <a:buNone/>
              <a:defRPr b="1" sz="1600"/>
            </a:lvl4pPr>
            <a:lvl5pPr indent="-228600" lvl="4" marL="2286000" algn="l">
              <a:lnSpc>
                <a:spcPct val="120000"/>
              </a:lnSpc>
              <a:spcBef>
                <a:spcPts val="400"/>
              </a:spcBef>
              <a:spcAft>
                <a:spcPts val="0"/>
              </a:spcAft>
              <a:buClr>
                <a:srgbClr val="3F3F3F"/>
              </a:buClr>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76" name="Google Shape;76;p54"/>
          <p:cNvSpPr txBox="1"/>
          <p:nvPr>
            <p:ph idx="4" type="body"/>
          </p:nvPr>
        </p:nvSpPr>
        <p:spPr>
          <a:xfrm>
            <a:off x="6515944" y="2958273"/>
            <a:ext cx="4639736" cy="2910821"/>
          </a:xfrm>
          <a:prstGeom prst="rect">
            <a:avLst/>
          </a:prstGeom>
          <a:noFill/>
          <a:ln>
            <a:noFill/>
          </a:ln>
        </p:spPr>
        <p:txBody>
          <a:bodyPr anchorCtr="0" anchor="t" bIns="45700" lIns="0" spcFirstLastPara="1" rIns="0" wrap="square" tIns="45700">
            <a:normAutofit/>
          </a:bodyPr>
          <a:lstStyle>
            <a:lvl1pPr indent="-342900" lvl="0" marL="457200" algn="l">
              <a:lnSpc>
                <a:spcPct val="120000"/>
              </a:lnSpc>
              <a:spcBef>
                <a:spcPts val="1200"/>
              </a:spcBef>
              <a:spcAft>
                <a:spcPts val="0"/>
              </a:spcAft>
              <a:buSzPts val="1800"/>
              <a:buChar char=" "/>
              <a:defRPr/>
            </a:lvl1pPr>
            <a:lvl2pPr indent="-342900" lvl="1" marL="914400" algn="l">
              <a:lnSpc>
                <a:spcPct val="120000"/>
              </a:lnSpc>
              <a:spcBef>
                <a:spcPts val="200"/>
              </a:spcBef>
              <a:spcAft>
                <a:spcPts val="0"/>
              </a:spcAft>
              <a:buClr>
                <a:srgbClr val="3F3F3F"/>
              </a:buClr>
              <a:buSzPts val="1800"/>
              <a:buChar char="◦"/>
              <a:defRPr/>
            </a:lvl2pPr>
            <a:lvl3pPr indent="-342900" lvl="2" marL="1371600" algn="l">
              <a:lnSpc>
                <a:spcPct val="120000"/>
              </a:lnSpc>
              <a:spcBef>
                <a:spcPts val="400"/>
              </a:spcBef>
              <a:spcAft>
                <a:spcPts val="0"/>
              </a:spcAft>
              <a:buClr>
                <a:srgbClr val="3F3F3F"/>
              </a:buClr>
              <a:buSzPts val="1800"/>
              <a:buChar char="◦"/>
              <a:defRPr/>
            </a:lvl3pPr>
            <a:lvl4pPr indent="-342900" lvl="3" marL="1828800" algn="l">
              <a:lnSpc>
                <a:spcPct val="120000"/>
              </a:lnSpc>
              <a:spcBef>
                <a:spcPts val="400"/>
              </a:spcBef>
              <a:spcAft>
                <a:spcPts val="0"/>
              </a:spcAft>
              <a:buClr>
                <a:srgbClr val="3F3F3F"/>
              </a:buClr>
              <a:buSzPts val="1800"/>
              <a:buChar char="◦"/>
              <a:defRPr/>
            </a:lvl4pPr>
            <a:lvl5pPr indent="-342900" lvl="4" marL="2286000" algn="l">
              <a:lnSpc>
                <a:spcPct val="12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77" name="Google Shape;77;p54"/>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54"/>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54"/>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 name="Shape 80"/>
        <p:cNvGrpSpPr/>
        <p:nvPr/>
      </p:nvGrpSpPr>
      <p:grpSpPr>
        <a:xfrm>
          <a:off x="0" y="0"/>
          <a:ext cx="0" cy="0"/>
          <a:chOff x="0" y="0"/>
          <a:chExt cx="0" cy="0"/>
        </a:xfrm>
      </p:grpSpPr>
      <p:sp>
        <p:nvSpPr>
          <p:cNvPr id="81" name="Google Shape;81;p5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55"/>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55"/>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55"/>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11" Type="http://schemas.openxmlformats.org/officeDocument/2006/relationships/slideLayout" Target="../slideLayouts/slideLayout13.xml"/><Relationship Id="rId10" Type="http://schemas.openxmlformats.org/officeDocument/2006/relationships/slideLayout" Target="../slideLayouts/slideLayout12.xml"/><Relationship Id="rId12" Type="http://schemas.openxmlformats.org/officeDocument/2006/relationships/theme" Target="../theme/theme4.xml"/><Relationship Id="rId9" Type="http://schemas.openxmlformats.org/officeDocument/2006/relationships/slideLayout" Target="../slideLayouts/slideLayout1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2" Type="http://schemas.openxmlformats.org/officeDocument/2006/relationships/theme" Target="../theme/theme1.xml"/><Relationship Id="rId9" Type="http://schemas.openxmlformats.org/officeDocument/2006/relationships/slideLayout" Target="../slideLayouts/slideLayout2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sp>
        <p:nvSpPr>
          <p:cNvPr id="6" name="Google Shape;6;p44"/>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 name="Google Shape;7;p4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rgbClr val="FEFEFE"/>
              </a:buClr>
              <a:buSzPts val="4200"/>
              <a:buFont typeface="Arial"/>
              <a:buNone/>
              <a:defRPr b="0" i="0" sz="4200" u="none" cap="none" strike="noStrike">
                <a:solidFill>
                  <a:srgbClr val="FEFEFE"/>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44"/>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lvl1pPr indent="-342900" lvl="0" marL="457200" marR="0" rtl="0" algn="l">
              <a:lnSpc>
                <a:spcPct val="120000"/>
              </a:lnSpc>
              <a:spcBef>
                <a:spcPts val="1200"/>
              </a:spcBef>
              <a:spcAft>
                <a:spcPts val="0"/>
              </a:spcAft>
              <a:buClr>
                <a:schemeClr val="accent1"/>
              </a:buClr>
              <a:buSzPts val="1800"/>
              <a:buFont typeface="Calibri"/>
              <a:buChar char=" "/>
              <a:defRPr b="0" i="0" sz="1800" u="none" cap="none" strike="noStrike">
                <a:solidFill>
                  <a:srgbClr val="FEFEFE"/>
                </a:solidFill>
                <a:latin typeface="Arial"/>
                <a:ea typeface="Arial"/>
                <a:cs typeface="Arial"/>
                <a:sym typeface="Arial"/>
              </a:defRPr>
            </a:lvl1pPr>
            <a:lvl2pPr indent="-330200" lvl="1" marL="914400" marR="0" rtl="0" algn="l">
              <a:lnSpc>
                <a:spcPct val="120000"/>
              </a:lnSpc>
              <a:spcBef>
                <a:spcPts val="200"/>
              </a:spcBef>
              <a:spcAft>
                <a:spcPts val="0"/>
              </a:spcAft>
              <a:buClr>
                <a:srgbClr val="FEFEFE"/>
              </a:buClr>
              <a:buSzPts val="1600"/>
              <a:buFont typeface="Calibri"/>
              <a:buChar char="◦"/>
              <a:defRPr b="0" i="0" sz="1600" u="none" cap="none" strike="noStrike">
                <a:solidFill>
                  <a:srgbClr val="FEFEFE"/>
                </a:solidFill>
                <a:latin typeface="Arial"/>
                <a:ea typeface="Arial"/>
                <a:cs typeface="Arial"/>
                <a:sym typeface="Arial"/>
              </a:defRPr>
            </a:lvl2pPr>
            <a:lvl3pPr indent="-304800" lvl="2" marL="1371600" marR="0" rtl="0" algn="l">
              <a:lnSpc>
                <a:spcPct val="120000"/>
              </a:lnSpc>
              <a:spcBef>
                <a:spcPts val="400"/>
              </a:spcBef>
              <a:spcAft>
                <a:spcPts val="0"/>
              </a:spcAft>
              <a:buClr>
                <a:srgbClr val="FEFEFE"/>
              </a:buClr>
              <a:buSzPts val="1200"/>
              <a:buFont typeface="Calibri"/>
              <a:buChar char="◦"/>
              <a:defRPr b="0" i="0" sz="1200" u="none" cap="none" strike="noStrike">
                <a:solidFill>
                  <a:srgbClr val="FEFEFE"/>
                </a:solidFill>
                <a:latin typeface="Arial"/>
                <a:ea typeface="Arial"/>
                <a:cs typeface="Arial"/>
                <a:sym typeface="Arial"/>
              </a:defRPr>
            </a:lvl3pPr>
            <a:lvl4pPr indent="-304800" lvl="3" marL="1828800" marR="0" rtl="0" algn="l">
              <a:lnSpc>
                <a:spcPct val="120000"/>
              </a:lnSpc>
              <a:spcBef>
                <a:spcPts val="400"/>
              </a:spcBef>
              <a:spcAft>
                <a:spcPts val="0"/>
              </a:spcAft>
              <a:buClr>
                <a:srgbClr val="FEFEFE"/>
              </a:buClr>
              <a:buSzPts val="1200"/>
              <a:buFont typeface="Calibri"/>
              <a:buChar char="◦"/>
              <a:defRPr b="0" i="0" sz="1200" u="none" cap="none" strike="noStrike">
                <a:solidFill>
                  <a:srgbClr val="FEFEFE"/>
                </a:solidFill>
                <a:latin typeface="Arial"/>
                <a:ea typeface="Arial"/>
                <a:cs typeface="Arial"/>
                <a:sym typeface="Arial"/>
              </a:defRPr>
            </a:lvl4pPr>
            <a:lvl5pPr indent="-304800" lvl="4" marL="2286000" marR="0" rtl="0" algn="l">
              <a:lnSpc>
                <a:spcPct val="120000"/>
              </a:lnSpc>
              <a:spcBef>
                <a:spcPts val="400"/>
              </a:spcBef>
              <a:spcAft>
                <a:spcPts val="0"/>
              </a:spcAft>
              <a:buClr>
                <a:srgbClr val="FEFEFE"/>
              </a:buClr>
              <a:buSzPts val="1200"/>
              <a:buFont typeface="Calibri"/>
              <a:buChar char="◦"/>
              <a:defRPr b="0" i="0" sz="1200" u="none" cap="none" strike="noStrike">
                <a:solidFill>
                  <a:srgbClr val="FEFEFE"/>
                </a:solidFill>
                <a:latin typeface="Arial"/>
                <a:ea typeface="Arial"/>
                <a:cs typeface="Arial"/>
                <a:sym typeface="Arial"/>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FEFEFE"/>
                </a:solidFill>
                <a:latin typeface="Arial"/>
                <a:ea typeface="Arial"/>
                <a:cs typeface="Arial"/>
                <a:sym typeface="Arial"/>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FEFEFE"/>
                </a:solidFill>
                <a:latin typeface="Arial"/>
                <a:ea typeface="Arial"/>
                <a:cs typeface="Arial"/>
                <a:sym typeface="Arial"/>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FEFEFE"/>
                </a:solidFill>
                <a:latin typeface="Arial"/>
                <a:ea typeface="Arial"/>
                <a:cs typeface="Arial"/>
                <a:sym typeface="Arial"/>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FEFEFE"/>
                </a:solidFill>
                <a:latin typeface="Arial"/>
                <a:ea typeface="Arial"/>
                <a:cs typeface="Arial"/>
                <a:sym typeface="Arial"/>
              </a:defRPr>
            </a:lvl9pPr>
          </a:lstStyle>
          <a:p/>
        </p:txBody>
      </p:sp>
      <p:sp>
        <p:nvSpPr>
          <p:cNvPr id="9" name="Google Shape;9;p44"/>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8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0" name="Google Shape;10;p44"/>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8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1" name="Google Shape;11;p44"/>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800" u="none" cap="none" strike="noStrike">
                <a:solidFill>
                  <a:srgbClr val="FFFFFF"/>
                </a:solidFill>
                <a:latin typeface="Arial"/>
                <a:ea typeface="Arial"/>
                <a:cs typeface="Arial"/>
                <a:sym typeface="Arial"/>
              </a:defRPr>
            </a:lvl1pPr>
            <a:lvl2pPr indent="0" lvl="1" marL="0" marR="0" rtl="0" algn="l">
              <a:spcBef>
                <a:spcPts val="0"/>
              </a:spcBef>
              <a:buNone/>
              <a:defRPr b="0" i="0" sz="800" u="none" cap="none" strike="noStrike">
                <a:solidFill>
                  <a:srgbClr val="FFFFFF"/>
                </a:solidFill>
                <a:latin typeface="Arial"/>
                <a:ea typeface="Arial"/>
                <a:cs typeface="Arial"/>
                <a:sym typeface="Arial"/>
              </a:defRPr>
            </a:lvl2pPr>
            <a:lvl3pPr indent="0" lvl="2" marL="0" marR="0" rtl="0" algn="l">
              <a:spcBef>
                <a:spcPts val="0"/>
              </a:spcBef>
              <a:buNone/>
              <a:defRPr b="0" i="0" sz="800" u="none" cap="none" strike="noStrike">
                <a:solidFill>
                  <a:srgbClr val="FFFFFF"/>
                </a:solidFill>
                <a:latin typeface="Arial"/>
                <a:ea typeface="Arial"/>
                <a:cs typeface="Arial"/>
                <a:sym typeface="Arial"/>
              </a:defRPr>
            </a:lvl3pPr>
            <a:lvl4pPr indent="0" lvl="3" marL="0" marR="0" rtl="0" algn="l">
              <a:spcBef>
                <a:spcPts val="0"/>
              </a:spcBef>
              <a:buNone/>
              <a:defRPr b="0" i="0" sz="800" u="none" cap="none" strike="noStrike">
                <a:solidFill>
                  <a:srgbClr val="FFFFFF"/>
                </a:solidFill>
                <a:latin typeface="Arial"/>
                <a:ea typeface="Arial"/>
                <a:cs typeface="Arial"/>
                <a:sym typeface="Arial"/>
              </a:defRPr>
            </a:lvl4pPr>
            <a:lvl5pPr indent="0" lvl="4" marL="0" marR="0" rtl="0" algn="l">
              <a:spcBef>
                <a:spcPts val="0"/>
              </a:spcBef>
              <a:buNone/>
              <a:defRPr b="0" i="0" sz="800" u="none" cap="none" strike="noStrike">
                <a:solidFill>
                  <a:srgbClr val="FFFFFF"/>
                </a:solidFill>
                <a:latin typeface="Arial"/>
                <a:ea typeface="Arial"/>
                <a:cs typeface="Arial"/>
                <a:sym typeface="Arial"/>
              </a:defRPr>
            </a:lvl5pPr>
            <a:lvl6pPr indent="0" lvl="5" marL="0" marR="0" rtl="0" algn="l">
              <a:spcBef>
                <a:spcPts val="0"/>
              </a:spcBef>
              <a:buNone/>
              <a:defRPr b="0" i="0" sz="800" u="none" cap="none" strike="noStrike">
                <a:solidFill>
                  <a:srgbClr val="FFFFFF"/>
                </a:solidFill>
                <a:latin typeface="Arial"/>
                <a:ea typeface="Arial"/>
                <a:cs typeface="Arial"/>
                <a:sym typeface="Arial"/>
              </a:defRPr>
            </a:lvl6pPr>
            <a:lvl7pPr indent="0" lvl="6" marL="0" marR="0" rtl="0" algn="l">
              <a:spcBef>
                <a:spcPts val="0"/>
              </a:spcBef>
              <a:buNone/>
              <a:defRPr b="0" i="0" sz="800" u="none" cap="none" strike="noStrike">
                <a:solidFill>
                  <a:srgbClr val="FFFFFF"/>
                </a:solidFill>
                <a:latin typeface="Arial"/>
                <a:ea typeface="Arial"/>
                <a:cs typeface="Arial"/>
                <a:sym typeface="Arial"/>
              </a:defRPr>
            </a:lvl7pPr>
            <a:lvl8pPr indent="0" lvl="7" marL="0" marR="0" rtl="0" algn="l">
              <a:spcBef>
                <a:spcPts val="0"/>
              </a:spcBef>
              <a:buNone/>
              <a:defRPr b="0" i="0" sz="800" u="none" cap="none" strike="noStrike">
                <a:solidFill>
                  <a:srgbClr val="FFFFFF"/>
                </a:solidFill>
                <a:latin typeface="Arial"/>
                <a:ea typeface="Arial"/>
                <a:cs typeface="Arial"/>
                <a:sym typeface="Arial"/>
              </a:defRPr>
            </a:lvl8pPr>
            <a:lvl9pPr indent="0" lvl="8" marL="0" marR="0" rtl="0" algn="l">
              <a:spcBef>
                <a:spcPts val="0"/>
              </a:spcBef>
              <a:buNone/>
              <a:defRPr b="0" i="0" sz="8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cxnSp>
        <p:nvCxnSpPr>
          <p:cNvPr id="12" name="Google Shape;12;p44"/>
          <p:cNvCxnSpPr/>
          <p:nvPr/>
        </p:nvCxnSpPr>
        <p:spPr>
          <a:xfrm>
            <a:off x="1193532" y="1897380"/>
            <a:ext cx="9966960" cy="0"/>
          </a:xfrm>
          <a:prstGeom prst="straightConnector1">
            <a:avLst/>
          </a:prstGeom>
          <a:noFill/>
          <a:ln cap="flat" cmpd="sng" w="12700">
            <a:solidFill>
              <a:srgbClr val="FEFEFE"/>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1"/>
    <p:sldLayoutId id="214748365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 name="Shape 29"/>
        <p:cNvGrpSpPr/>
        <p:nvPr/>
      </p:nvGrpSpPr>
      <p:grpSpPr>
        <a:xfrm>
          <a:off x="0" y="0"/>
          <a:ext cx="0" cy="0"/>
          <a:chOff x="0" y="0"/>
          <a:chExt cx="0" cy="0"/>
        </a:xfrm>
      </p:grpSpPr>
      <p:sp>
        <p:nvSpPr>
          <p:cNvPr id="30" name="Google Shape;30;p43"/>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rgbClr val="3F3F3F"/>
              </a:buClr>
              <a:buSzPts val="4200"/>
              <a:buFont typeface="Arial"/>
              <a:buNone/>
              <a:defRPr b="0" i="0" sz="4200" u="none" cap="none" strike="noStrike">
                <a:solidFill>
                  <a:srgbClr val="3F3F3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2" name="Google Shape;32;p43"/>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lvl1pPr indent="-342900" lvl="0" marL="457200" marR="0" rtl="0" algn="l">
              <a:lnSpc>
                <a:spcPct val="120000"/>
              </a:lnSpc>
              <a:spcBef>
                <a:spcPts val="1200"/>
              </a:spcBef>
              <a:spcAft>
                <a:spcPts val="0"/>
              </a:spcAft>
              <a:buClr>
                <a:schemeClr val="accent1"/>
              </a:buClr>
              <a:buSzPts val="1800"/>
              <a:buFont typeface="Calibri"/>
              <a:buChar char=" "/>
              <a:defRPr b="0" i="0" sz="1800" u="none" cap="none" strike="noStrike">
                <a:solidFill>
                  <a:srgbClr val="3F3F3F"/>
                </a:solidFill>
                <a:latin typeface="Arial"/>
                <a:ea typeface="Arial"/>
                <a:cs typeface="Arial"/>
                <a:sym typeface="Arial"/>
              </a:defRPr>
            </a:lvl1pPr>
            <a:lvl2pPr indent="-330200" lvl="1" marL="914400" marR="0" rtl="0" algn="l">
              <a:lnSpc>
                <a:spcPct val="120000"/>
              </a:lnSpc>
              <a:spcBef>
                <a:spcPts val="200"/>
              </a:spcBef>
              <a:spcAft>
                <a:spcPts val="0"/>
              </a:spcAft>
              <a:buClr>
                <a:srgbClr val="3F3F3F"/>
              </a:buClr>
              <a:buSzPts val="1600"/>
              <a:buFont typeface="Calibri"/>
              <a:buChar char="◦"/>
              <a:defRPr b="0" i="0" sz="1600" u="none" cap="none" strike="noStrike">
                <a:solidFill>
                  <a:srgbClr val="3F3F3F"/>
                </a:solidFill>
                <a:latin typeface="Arial"/>
                <a:ea typeface="Arial"/>
                <a:cs typeface="Arial"/>
                <a:sym typeface="Arial"/>
              </a:defRPr>
            </a:lvl2pPr>
            <a:lvl3pPr indent="-304800" lvl="2" marL="1371600" marR="0" rtl="0" algn="l">
              <a:lnSpc>
                <a:spcPct val="120000"/>
              </a:lnSpc>
              <a:spcBef>
                <a:spcPts val="400"/>
              </a:spcBef>
              <a:spcAft>
                <a:spcPts val="0"/>
              </a:spcAft>
              <a:buClr>
                <a:srgbClr val="3F3F3F"/>
              </a:buClr>
              <a:buSzPts val="1200"/>
              <a:buFont typeface="Calibri"/>
              <a:buChar char="◦"/>
              <a:defRPr b="0" i="0" sz="1200" u="none" cap="none" strike="noStrike">
                <a:solidFill>
                  <a:srgbClr val="3F3F3F"/>
                </a:solidFill>
                <a:latin typeface="Arial"/>
                <a:ea typeface="Arial"/>
                <a:cs typeface="Arial"/>
                <a:sym typeface="Arial"/>
              </a:defRPr>
            </a:lvl3pPr>
            <a:lvl4pPr indent="-304800" lvl="3" marL="1828800" marR="0" rtl="0" algn="l">
              <a:lnSpc>
                <a:spcPct val="120000"/>
              </a:lnSpc>
              <a:spcBef>
                <a:spcPts val="400"/>
              </a:spcBef>
              <a:spcAft>
                <a:spcPts val="0"/>
              </a:spcAft>
              <a:buClr>
                <a:srgbClr val="3F3F3F"/>
              </a:buClr>
              <a:buSzPts val="1200"/>
              <a:buFont typeface="Calibri"/>
              <a:buChar char="◦"/>
              <a:defRPr b="0" i="0" sz="1200" u="none" cap="none" strike="noStrike">
                <a:solidFill>
                  <a:srgbClr val="3F3F3F"/>
                </a:solidFill>
                <a:latin typeface="Arial"/>
                <a:ea typeface="Arial"/>
                <a:cs typeface="Arial"/>
                <a:sym typeface="Arial"/>
              </a:defRPr>
            </a:lvl4pPr>
            <a:lvl5pPr indent="-304800" lvl="4" marL="2286000" marR="0" rtl="0" algn="l">
              <a:lnSpc>
                <a:spcPct val="120000"/>
              </a:lnSpc>
              <a:spcBef>
                <a:spcPts val="400"/>
              </a:spcBef>
              <a:spcAft>
                <a:spcPts val="0"/>
              </a:spcAft>
              <a:buClr>
                <a:srgbClr val="3F3F3F"/>
              </a:buClr>
              <a:buSzPts val="1200"/>
              <a:buFont typeface="Calibri"/>
              <a:buChar char="◦"/>
              <a:defRPr b="0" i="0" sz="1200" u="none" cap="none" strike="noStrike">
                <a:solidFill>
                  <a:srgbClr val="3F3F3F"/>
                </a:solidFill>
                <a:latin typeface="Arial"/>
                <a:ea typeface="Arial"/>
                <a:cs typeface="Arial"/>
                <a:sym typeface="Arial"/>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Arial"/>
                <a:ea typeface="Arial"/>
                <a:cs typeface="Arial"/>
                <a:sym typeface="Arial"/>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Arial"/>
                <a:ea typeface="Arial"/>
                <a:cs typeface="Arial"/>
                <a:sym typeface="Arial"/>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Arial"/>
                <a:ea typeface="Arial"/>
                <a:cs typeface="Arial"/>
                <a:sym typeface="Arial"/>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Arial"/>
                <a:ea typeface="Arial"/>
                <a:cs typeface="Arial"/>
                <a:sym typeface="Arial"/>
              </a:defRPr>
            </a:lvl9pPr>
          </a:lstStyle>
          <a:p/>
        </p:txBody>
      </p:sp>
      <p:sp>
        <p:nvSpPr>
          <p:cNvPr id="33" name="Google Shape;33;p43"/>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8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4" name="Google Shape;34;p43"/>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8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5" name="Google Shape;35;p43"/>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800" u="none" cap="none" strike="noStrike">
                <a:solidFill>
                  <a:srgbClr val="FFFFFF"/>
                </a:solidFill>
                <a:latin typeface="Arial"/>
                <a:ea typeface="Arial"/>
                <a:cs typeface="Arial"/>
                <a:sym typeface="Arial"/>
              </a:defRPr>
            </a:lvl1pPr>
            <a:lvl2pPr indent="0" lvl="1" marL="0" marR="0" rtl="0" algn="l">
              <a:spcBef>
                <a:spcPts val="0"/>
              </a:spcBef>
              <a:buNone/>
              <a:defRPr b="0" i="0" sz="800" u="none" cap="none" strike="noStrike">
                <a:solidFill>
                  <a:srgbClr val="FFFFFF"/>
                </a:solidFill>
                <a:latin typeface="Arial"/>
                <a:ea typeface="Arial"/>
                <a:cs typeface="Arial"/>
                <a:sym typeface="Arial"/>
              </a:defRPr>
            </a:lvl2pPr>
            <a:lvl3pPr indent="0" lvl="2" marL="0" marR="0" rtl="0" algn="l">
              <a:spcBef>
                <a:spcPts val="0"/>
              </a:spcBef>
              <a:buNone/>
              <a:defRPr b="0" i="0" sz="800" u="none" cap="none" strike="noStrike">
                <a:solidFill>
                  <a:srgbClr val="FFFFFF"/>
                </a:solidFill>
                <a:latin typeface="Arial"/>
                <a:ea typeface="Arial"/>
                <a:cs typeface="Arial"/>
                <a:sym typeface="Arial"/>
              </a:defRPr>
            </a:lvl3pPr>
            <a:lvl4pPr indent="0" lvl="3" marL="0" marR="0" rtl="0" algn="l">
              <a:spcBef>
                <a:spcPts val="0"/>
              </a:spcBef>
              <a:buNone/>
              <a:defRPr b="0" i="0" sz="800" u="none" cap="none" strike="noStrike">
                <a:solidFill>
                  <a:srgbClr val="FFFFFF"/>
                </a:solidFill>
                <a:latin typeface="Arial"/>
                <a:ea typeface="Arial"/>
                <a:cs typeface="Arial"/>
                <a:sym typeface="Arial"/>
              </a:defRPr>
            </a:lvl4pPr>
            <a:lvl5pPr indent="0" lvl="4" marL="0" marR="0" rtl="0" algn="l">
              <a:spcBef>
                <a:spcPts val="0"/>
              </a:spcBef>
              <a:buNone/>
              <a:defRPr b="0" i="0" sz="800" u="none" cap="none" strike="noStrike">
                <a:solidFill>
                  <a:srgbClr val="FFFFFF"/>
                </a:solidFill>
                <a:latin typeface="Arial"/>
                <a:ea typeface="Arial"/>
                <a:cs typeface="Arial"/>
                <a:sym typeface="Arial"/>
              </a:defRPr>
            </a:lvl5pPr>
            <a:lvl6pPr indent="0" lvl="5" marL="0" marR="0" rtl="0" algn="l">
              <a:spcBef>
                <a:spcPts val="0"/>
              </a:spcBef>
              <a:buNone/>
              <a:defRPr b="0" i="0" sz="800" u="none" cap="none" strike="noStrike">
                <a:solidFill>
                  <a:srgbClr val="FFFFFF"/>
                </a:solidFill>
                <a:latin typeface="Arial"/>
                <a:ea typeface="Arial"/>
                <a:cs typeface="Arial"/>
                <a:sym typeface="Arial"/>
              </a:defRPr>
            </a:lvl6pPr>
            <a:lvl7pPr indent="0" lvl="6" marL="0" marR="0" rtl="0" algn="l">
              <a:spcBef>
                <a:spcPts val="0"/>
              </a:spcBef>
              <a:buNone/>
              <a:defRPr b="0" i="0" sz="800" u="none" cap="none" strike="noStrike">
                <a:solidFill>
                  <a:srgbClr val="FFFFFF"/>
                </a:solidFill>
                <a:latin typeface="Arial"/>
                <a:ea typeface="Arial"/>
                <a:cs typeface="Arial"/>
                <a:sym typeface="Arial"/>
              </a:defRPr>
            </a:lvl7pPr>
            <a:lvl8pPr indent="0" lvl="7" marL="0" marR="0" rtl="0" algn="l">
              <a:spcBef>
                <a:spcPts val="0"/>
              </a:spcBef>
              <a:buNone/>
              <a:defRPr b="0" i="0" sz="800" u="none" cap="none" strike="noStrike">
                <a:solidFill>
                  <a:srgbClr val="FFFFFF"/>
                </a:solidFill>
                <a:latin typeface="Arial"/>
                <a:ea typeface="Arial"/>
                <a:cs typeface="Arial"/>
                <a:sym typeface="Arial"/>
              </a:defRPr>
            </a:lvl8pPr>
            <a:lvl9pPr indent="0" lvl="8" marL="0" marR="0" rtl="0" algn="l">
              <a:spcBef>
                <a:spcPts val="0"/>
              </a:spcBef>
              <a:buNone/>
              <a:defRPr b="0" i="0" sz="8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cxnSp>
        <p:nvCxnSpPr>
          <p:cNvPr id="36" name="Google Shape;36;p43"/>
          <p:cNvCxnSpPr/>
          <p:nvPr/>
        </p:nvCxnSpPr>
        <p:spPr>
          <a:xfrm>
            <a:off x="1193532" y="1897380"/>
            <a:ext cx="9966960" cy="0"/>
          </a:xfrm>
          <a:prstGeom prst="straightConnector1">
            <a:avLst/>
          </a:prstGeom>
          <a:noFill/>
          <a:ln cap="flat" cmpd="sng" w="12700">
            <a:solidFill>
              <a:srgbClr val="3F3F3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4" name="Shape 114"/>
        <p:cNvGrpSpPr/>
        <p:nvPr/>
      </p:nvGrpSpPr>
      <p:grpSpPr>
        <a:xfrm>
          <a:off x="0" y="0"/>
          <a:ext cx="0" cy="0"/>
          <a:chOff x="0" y="0"/>
          <a:chExt cx="0" cy="0"/>
        </a:xfrm>
      </p:grpSpPr>
      <p:sp>
        <p:nvSpPr>
          <p:cNvPr id="115" name="Google Shape;115;p50"/>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50"/>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rgbClr val="3F3F3F"/>
              </a:buClr>
              <a:buSzPts val="4200"/>
              <a:buFont typeface="Arial"/>
              <a:buNone/>
              <a:defRPr b="0" i="0" sz="4200" u="none" cap="none" strike="noStrike">
                <a:solidFill>
                  <a:srgbClr val="3F3F3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7" name="Google Shape;117;p50"/>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lvl1pPr indent="-342900" lvl="0" marL="457200" marR="0" rtl="0" algn="l">
              <a:lnSpc>
                <a:spcPct val="120000"/>
              </a:lnSpc>
              <a:spcBef>
                <a:spcPts val="1200"/>
              </a:spcBef>
              <a:spcAft>
                <a:spcPts val="0"/>
              </a:spcAft>
              <a:buClr>
                <a:schemeClr val="accent1"/>
              </a:buClr>
              <a:buSzPts val="1800"/>
              <a:buFont typeface="Calibri"/>
              <a:buChar char=" "/>
              <a:defRPr b="0" i="0" sz="1800" u="none" cap="none" strike="noStrike">
                <a:solidFill>
                  <a:srgbClr val="3F3F3F"/>
                </a:solidFill>
                <a:latin typeface="Arial"/>
                <a:ea typeface="Arial"/>
                <a:cs typeface="Arial"/>
                <a:sym typeface="Arial"/>
              </a:defRPr>
            </a:lvl1pPr>
            <a:lvl2pPr indent="-330200" lvl="1" marL="914400" marR="0" rtl="0" algn="l">
              <a:lnSpc>
                <a:spcPct val="120000"/>
              </a:lnSpc>
              <a:spcBef>
                <a:spcPts val="200"/>
              </a:spcBef>
              <a:spcAft>
                <a:spcPts val="0"/>
              </a:spcAft>
              <a:buClr>
                <a:srgbClr val="3F3F3F"/>
              </a:buClr>
              <a:buSzPts val="1600"/>
              <a:buFont typeface="Calibri"/>
              <a:buChar char="◦"/>
              <a:defRPr b="0" i="0" sz="1600" u="none" cap="none" strike="noStrike">
                <a:solidFill>
                  <a:srgbClr val="3F3F3F"/>
                </a:solidFill>
                <a:latin typeface="Arial"/>
                <a:ea typeface="Arial"/>
                <a:cs typeface="Arial"/>
                <a:sym typeface="Arial"/>
              </a:defRPr>
            </a:lvl2pPr>
            <a:lvl3pPr indent="-304800" lvl="2" marL="1371600" marR="0" rtl="0" algn="l">
              <a:lnSpc>
                <a:spcPct val="120000"/>
              </a:lnSpc>
              <a:spcBef>
                <a:spcPts val="400"/>
              </a:spcBef>
              <a:spcAft>
                <a:spcPts val="0"/>
              </a:spcAft>
              <a:buClr>
                <a:srgbClr val="3F3F3F"/>
              </a:buClr>
              <a:buSzPts val="1200"/>
              <a:buFont typeface="Calibri"/>
              <a:buChar char="◦"/>
              <a:defRPr b="0" i="0" sz="1200" u="none" cap="none" strike="noStrike">
                <a:solidFill>
                  <a:srgbClr val="3F3F3F"/>
                </a:solidFill>
                <a:latin typeface="Arial"/>
                <a:ea typeface="Arial"/>
                <a:cs typeface="Arial"/>
                <a:sym typeface="Arial"/>
              </a:defRPr>
            </a:lvl3pPr>
            <a:lvl4pPr indent="-304800" lvl="3" marL="1828800" marR="0" rtl="0" algn="l">
              <a:lnSpc>
                <a:spcPct val="120000"/>
              </a:lnSpc>
              <a:spcBef>
                <a:spcPts val="400"/>
              </a:spcBef>
              <a:spcAft>
                <a:spcPts val="0"/>
              </a:spcAft>
              <a:buClr>
                <a:srgbClr val="3F3F3F"/>
              </a:buClr>
              <a:buSzPts val="1200"/>
              <a:buFont typeface="Calibri"/>
              <a:buChar char="◦"/>
              <a:defRPr b="0" i="0" sz="1200" u="none" cap="none" strike="noStrike">
                <a:solidFill>
                  <a:srgbClr val="3F3F3F"/>
                </a:solidFill>
                <a:latin typeface="Arial"/>
                <a:ea typeface="Arial"/>
                <a:cs typeface="Arial"/>
                <a:sym typeface="Arial"/>
              </a:defRPr>
            </a:lvl4pPr>
            <a:lvl5pPr indent="-304800" lvl="4" marL="2286000" marR="0" rtl="0" algn="l">
              <a:lnSpc>
                <a:spcPct val="120000"/>
              </a:lnSpc>
              <a:spcBef>
                <a:spcPts val="400"/>
              </a:spcBef>
              <a:spcAft>
                <a:spcPts val="0"/>
              </a:spcAft>
              <a:buClr>
                <a:srgbClr val="3F3F3F"/>
              </a:buClr>
              <a:buSzPts val="1200"/>
              <a:buFont typeface="Calibri"/>
              <a:buChar char="◦"/>
              <a:defRPr b="0" i="0" sz="1200" u="none" cap="none" strike="noStrike">
                <a:solidFill>
                  <a:srgbClr val="3F3F3F"/>
                </a:solidFill>
                <a:latin typeface="Arial"/>
                <a:ea typeface="Arial"/>
                <a:cs typeface="Arial"/>
                <a:sym typeface="Arial"/>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Arial"/>
                <a:ea typeface="Arial"/>
                <a:cs typeface="Arial"/>
                <a:sym typeface="Arial"/>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Arial"/>
                <a:ea typeface="Arial"/>
                <a:cs typeface="Arial"/>
                <a:sym typeface="Arial"/>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Arial"/>
                <a:ea typeface="Arial"/>
                <a:cs typeface="Arial"/>
                <a:sym typeface="Arial"/>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Arial"/>
                <a:ea typeface="Arial"/>
                <a:cs typeface="Arial"/>
                <a:sym typeface="Arial"/>
              </a:defRPr>
            </a:lvl9pPr>
          </a:lstStyle>
          <a:p/>
        </p:txBody>
      </p:sp>
      <p:sp>
        <p:nvSpPr>
          <p:cNvPr id="118" name="Google Shape;118;p50"/>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8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9" name="Google Shape;119;p50"/>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8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0" name="Google Shape;120;p50"/>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800" u="none" cap="none" strike="noStrike">
                <a:solidFill>
                  <a:srgbClr val="FFFFFF"/>
                </a:solidFill>
                <a:latin typeface="Arial"/>
                <a:ea typeface="Arial"/>
                <a:cs typeface="Arial"/>
                <a:sym typeface="Arial"/>
              </a:defRPr>
            </a:lvl1pPr>
            <a:lvl2pPr indent="0" lvl="1" marL="0" marR="0" rtl="0" algn="l">
              <a:spcBef>
                <a:spcPts val="0"/>
              </a:spcBef>
              <a:buNone/>
              <a:defRPr b="0" i="0" sz="800" u="none" cap="none" strike="noStrike">
                <a:solidFill>
                  <a:srgbClr val="FFFFFF"/>
                </a:solidFill>
                <a:latin typeface="Arial"/>
                <a:ea typeface="Arial"/>
                <a:cs typeface="Arial"/>
                <a:sym typeface="Arial"/>
              </a:defRPr>
            </a:lvl2pPr>
            <a:lvl3pPr indent="0" lvl="2" marL="0" marR="0" rtl="0" algn="l">
              <a:spcBef>
                <a:spcPts val="0"/>
              </a:spcBef>
              <a:buNone/>
              <a:defRPr b="0" i="0" sz="800" u="none" cap="none" strike="noStrike">
                <a:solidFill>
                  <a:srgbClr val="FFFFFF"/>
                </a:solidFill>
                <a:latin typeface="Arial"/>
                <a:ea typeface="Arial"/>
                <a:cs typeface="Arial"/>
                <a:sym typeface="Arial"/>
              </a:defRPr>
            </a:lvl3pPr>
            <a:lvl4pPr indent="0" lvl="3" marL="0" marR="0" rtl="0" algn="l">
              <a:spcBef>
                <a:spcPts val="0"/>
              </a:spcBef>
              <a:buNone/>
              <a:defRPr b="0" i="0" sz="800" u="none" cap="none" strike="noStrike">
                <a:solidFill>
                  <a:srgbClr val="FFFFFF"/>
                </a:solidFill>
                <a:latin typeface="Arial"/>
                <a:ea typeface="Arial"/>
                <a:cs typeface="Arial"/>
                <a:sym typeface="Arial"/>
              </a:defRPr>
            </a:lvl4pPr>
            <a:lvl5pPr indent="0" lvl="4" marL="0" marR="0" rtl="0" algn="l">
              <a:spcBef>
                <a:spcPts val="0"/>
              </a:spcBef>
              <a:buNone/>
              <a:defRPr b="0" i="0" sz="800" u="none" cap="none" strike="noStrike">
                <a:solidFill>
                  <a:srgbClr val="FFFFFF"/>
                </a:solidFill>
                <a:latin typeface="Arial"/>
                <a:ea typeface="Arial"/>
                <a:cs typeface="Arial"/>
                <a:sym typeface="Arial"/>
              </a:defRPr>
            </a:lvl5pPr>
            <a:lvl6pPr indent="0" lvl="5" marL="0" marR="0" rtl="0" algn="l">
              <a:spcBef>
                <a:spcPts val="0"/>
              </a:spcBef>
              <a:buNone/>
              <a:defRPr b="0" i="0" sz="800" u="none" cap="none" strike="noStrike">
                <a:solidFill>
                  <a:srgbClr val="FFFFFF"/>
                </a:solidFill>
                <a:latin typeface="Arial"/>
                <a:ea typeface="Arial"/>
                <a:cs typeface="Arial"/>
                <a:sym typeface="Arial"/>
              </a:defRPr>
            </a:lvl6pPr>
            <a:lvl7pPr indent="0" lvl="6" marL="0" marR="0" rtl="0" algn="l">
              <a:spcBef>
                <a:spcPts val="0"/>
              </a:spcBef>
              <a:buNone/>
              <a:defRPr b="0" i="0" sz="800" u="none" cap="none" strike="noStrike">
                <a:solidFill>
                  <a:srgbClr val="FFFFFF"/>
                </a:solidFill>
                <a:latin typeface="Arial"/>
                <a:ea typeface="Arial"/>
                <a:cs typeface="Arial"/>
                <a:sym typeface="Arial"/>
              </a:defRPr>
            </a:lvl7pPr>
            <a:lvl8pPr indent="0" lvl="7" marL="0" marR="0" rtl="0" algn="l">
              <a:spcBef>
                <a:spcPts val="0"/>
              </a:spcBef>
              <a:buNone/>
              <a:defRPr b="0" i="0" sz="800" u="none" cap="none" strike="noStrike">
                <a:solidFill>
                  <a:srgbClr val="FFFFFF"/>
                </a:solidFill>
                <a:latin typeface="Arial"/>
                <a:ea typeface="Arial"/>
                <a:cs typeface="Arial"/>
                <a:sym typeface="Arial"/>
              </a:defRPr>
            </a:lvl8pPr>
            <a:lvl9pPr indent="0" lvl="8" marL="0" marR="0" rtl="0" algn="l">
              <a:spcBef>
                <a:spcPts val="0"/>
              </a:spcBef>
              <a:buNone/>
              <a:defRPr b="0" i="0" sz="8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cxnSp>
        <p:nvCxnSpPr>
          <p:cNvPr id="121" name="Google Shape;121;p50"/>
          <p:cNvCxnSpPr/>
          <p:nvPr/>
        </p:nvCxnSpPr>
        <p:spPr>
          <a:xfrm>
            <a:off x="1193532" y="1897380"/>
            <a:ext cx="9966960" cy="0"/>
          </a:xfrm>
          <a:prstGeom prst="straightConnector1">
            <a:avLst/>
          </a:prstGeom>
          <a:noFill/>
          <a:ln cap="flat" cmpd="sng" w="12700">
            <a:solidFill>
              <a:srgbClr val="3F3F3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32.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34.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26.png"/><Relationship Id="rId4" Type="http://schemas.openxmlformats.org/officeDocument/2006/relationships/image" Target="../media/image33.png"/><Relationship Id="rId5" Type="http://schemas.openxmlformats.org/officeDocument/2006/relationships/image" Target="../media/image28.png"/><Relationship Id="rId6"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2" name="Shape 202"/>
        <p:cNvGrpSpPr/>
        <p:nvPr/>
      </p:nvGrpSpPr>
      <p:grpSpPr>
        <a:xfrm>
          <a:off x="0" y="0"/>
          <a:ext cx="0" cy="0"/>
          <a:chOff x="0" y="0"/>
          <a:chExt cx="0" cy="0"/>
        </a:xfrm>
      </p:grpSpPr>
      <p:pic>
        <p:nvPicPr>
          <p:cNvPr descr="Workers in a steel plant with ladle" id="203" name="Google Shape;203;p1"/>
          <p:cNvPicPr preferRelativeResize="0"/>
          <p:nvPr/>
        </p:nvPicPr>
        <p:blipFill rotWithShape="1">
          <a:blip r:embed="rId3">
            <a:alphaModFix/>
          </a:blip>
          <a:srcRect b="0" l="5561" r="11795" t="0"/>
          <a:stretch/>
        </p:blipFill>
        <p:spPr>
          <a:xfrm>
            <a:off x="35683" y="0"/>
            <a:ext cx="7556889" cy="6857990"/>
          </a:xfrm>
          <a:prstGeom prst="rect">
            <a:avLst/>
          </a:prstGeom>
          <a:noFill/>
          <a:ln>
            <a:noFill/>
          </a:ln>
        </p:spPr>
      </p:pic>
      <p:sp>
        <p:nvSpPr>
          <p:cNvPr id="204" name="Google Shape;204;p1"/>
          <p:cNvSpPr/>
          <p:nvPr/>
        </p:nvSpPr>
        <p:spPr>
          <a:xfrm>
            <a:off x="7556905" y="0"/>
            <a:ext cx="4641315" cy="68580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
          <p:cNvSpPr txBox="1"/>
          <p:nvPr>
            <p:ph type="ctrTitle"/>
          </p:nvPr>
        </p:nvSpPr>
        <p:spPr>
          <a:xfrm>
            <a:off x="7937406" y="640082"/>
            <a:ext cx="4144061" cy="285032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Teko"/>
              <a:buNone/>
            </a:pPr>
            <a:r>
              <a:rPr lang="en-US" sz="4400">
                <a:solidFill>
                  <a:srgbClr val="FFFFFF"/>
                </a:solidFill>
                <a:latin typeface="Teko"/>
                <a:ea typeface="Teko"/>
                <a:cs typeface="Teko"/>
                <a:sym typeface="Teko"/>
              </a:rPr>
              <a:t>ME 310 Project :</a:t>
            </a:r>
            <a:br>
              <a:rPr lang="en-US" sz="4600">
                <a:solidFill>
                  <a:srgbClr val="FFFFFF"/>
                </a:solidFill>
              </a:rPr>
            </a:br>
            <a:endParaRPr sz="4600">
              <a:solidFill>
                <a:srgbClr val="FFFFFF"/>
              </a:solidFill>
            </a:endParaRPr>
          </a:p>
        </p:txBody>
      </p:sp>
      <p:sp>
        <p:nvSpPr>
          <p:cNvPr id="206" name="Google Shape;206;p1"/>
          <p:cNvSpPr txBox="1"/>
          <p:nvPr>
            <p:ph idx="1" type="subTitle"/>
          </p:nvPr>
        </p:nvSpPr>
        <p:spPr>
          <a:xfrm>
            <a:off x="8047939" y="3812135"/>
            <a:ext cx="3659246" cy="1596655"/>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SzPts val="2800"/>
              <a:buNone/>
            </a:pPr>
            <a:r>
              <a:rPr lang="en-US" sz="2800">
                <a:solidFill>
                  <a:srgbClr val="FFFFFF"/>
                </a:solidFill>
                <a:latin typeface="Teko"/>
                <a:ea typeface="Teko"/>
                <a:cs typeface="Teko"/>
                <a:sym typeface="Teko"/>
              </a:rPr>
              <a:t>HEAT TRANSFER EQUIPMENT DESIGN</a:t>
            </a:r>
            <a:endParaRPr/>
          </a:p>
        </p:txBody>
      </p:sp>
      <p:cxnSp>
        <p:nvCxnSpPr>
          <p:cNvPr id="207" name="Google Shape;207;p1"/>
          <p:cNvCxnSpPr/>
          <p:nvPr/>
        </p:nvCxnSpPr>
        <p:spPr>
          <a:xfrm>
            <a:off x="8185922" y="3651268"/>
            <a:ext cx="3383280" cy="0"/>
          </a:xfrm>
          <a:prstGeom prst="straightConnector1">
            <a:avLst/>
          </a:prstGeom>
          <a:noFill/>
          <a:ln cap="flat" cmpd="sng" w="19050">
            <a:solidFill>
              <a:schemeClr val="accent1"/>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205"/>
                                        </p:tgtEl>
                                        <p:attrNameLst>
                                          <p:attrName>style.visibility</p:attrName>
                                        </p:attrNameLst>
                                      </p:cBhvr>
                                      <p:to>
                                        <p:strVal val="visible"/>
                                      </p:to>
                                    </p:set>
                                    <p:animEffect filter="fade" transition="in">
                                      <p:cBhvr>
                                        <p:cTn dur="700"/>
                                        <p:tgtEl>
                                          <p:spTgt spid="2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10"/>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000"/>
              <a:buFont typeface="Teko"/>
              <a:buNone/>
            </a:pPr>
            <a:r>
              <a:rPr lang="en-US" sz="4000">
                <a:latin typeface="Teko"/>
                <a:ea typeface="Teko"/>
                <a:cs typeface="Teko"/>
                <a:sym typeface="Teko"/>
              </a:rPr>
              <a:t>Hand Calculation Results</a:t>
            </a:r>
            <a:endParaRPr/>
          </a:p>
        </p:txBody>
      </p:sp>
      <p:sp>
        <p:nvSpPr>
          <p:cNvPr id="267" name="Google Shape;267;p10"/>
          <p:cNvSpPr txBox="1"/>
          <p:nvPr>
            <p:ph idx="1" type="body"/>
          </p:nvPr>
        </p:nvSpPr>
        <p:spPr>
          <a:xfrm>
            <a:off x="1016000" y="2108201"/>
            <a:ext cx="10139680" cy="3760891"/>
          </a:xfrm>
          <a:prstGeom prst="rect">
            <a:avLst/>
          </a:prstGeom>
          <a:noFill/>
          <a:ln>
            <a:noFill/>
          </a:ln>
        </p:spPr>
        <p:txBody>
          <a:bodyPr anchorCtr="0" anchor="t" bIns="45700" lIns="0" spcFirstLastPara="1" rIns="0" wrap="square" tIns="45700">
            <a:normAutofit/>
          </a:bodyPr>
          <a:lstStyle/>
          <a:p>
            <a:pPr indent="0" lvl="0" marL="0" rtl="0" algn="l">
              <a:lnSpc>
                <a:spcPct val="120000"/>
              </a:lnSpc>
              <a:spcBef>
                <a:spcPts val="0"/>
              </a:spcBef>
              <a:spcAft>
                <a:spcPts val="0"/>
              </a:spcAft>
              <a:buClr>
                <a:srgbClr val="3F3F3F"/>
              </a:buClr>
              <a:buSzPts val="2400"/>
              <a:buNone/>
            </a:pPr>
            <a:r>
              <a:rPr lang="en-US" sz="2400">
                <a:latin typeface="Teko"/>
                <a:ea typeface="Teko"/>
                <a:cs typeface="Teko"/>
                <a:sym typeface="Teko"/>
              </a:rPr>
              <a:t> </a:t>
            </a:r>
            <a:endParaRPr/>
          </a:p>
          <a:p>
            <a:pPr indent="0" lvl="0" marL="91440" rtl="0" algn="l">
              <a:lnSpc>
                <a:spcPct val="120000"/>
              </a:lnSpc>
              <a:spcBef>
                <a:spcPts val="1400"/>
              </a:spcBef>
              <a:spcAft>
                <a:spcPts val="0"/>
              </a:spcAft>
              <a:buClr>
                <a:srgbClr val="3F3F3F"/>
              </a:buClr>
              <a:buSzPts val="2400"/>
              <a:buNone/>
            </a:pPr>
            <a:r>
              <a:t/>
            </a:r>
            <a:endParaRPr sz="2400">
              <a:latin typeface="Teko"/>
              <a:ea typeface="Teko"/>
              <a:cs typeface="Teko"/>
              <a:sym typeface="Teko"/>
            </a:endParaRPr>
          </a:p>
        </p:txBody>
      </p:sp>
      <p:graphicFrame>
        <p:nvGraphicFramePr>
          <p:cNvPr id="268" name="Google Shape;268;p10"/>
          <p:cNvGraphicFramePr/>
          <p:nvPr/>
        </p:nvGraphicFramePr>
        <p:xfrm>
          <a:off x="1801092" y="2108201"/>
          <a:ext cx="3000000" cy="3000000"/>
        </p:xfrm>
        <a:graphic>
          <a:graphicData uri="http://schemas.openxmlformats.org/drawingml/2006/table">
            <a:tbl>
              <a:tblPr bandRow="1" firstRow="1">
                <a:noFill/>
                <a:tableStyleId>{3C2E9055-2E5A-47B8-9A88-1681A64F47A1}</a:tableStyleId>
              </a:tblPr>
              <a:tblGrid>
                <a:gridCol w="1547375"/>
                <a:gridCol w="3274025"/>
                <a:gridCol w="3527375"/>
              </a:tblGrid>
              <a:tr h="370850">
                <a:tc>
                  <a:txBody>
                    <a:bodyPr/>
                    <a:lstStyle/>
                    <a:p>
                      <a:pPr indent="0" lvl="0" marL="0" marR="0" rtl="0" algn="l">
                        <a:spcBef>
                          <a:spcPts val="0"/>
                        </a:spcBef>
                        <a:spcAft>
                          <a:spcPts val="0"/>
                        </a:spcAft>
                        <a:buNone/>
                      </a:pPr>
                      <a:r>
                        <a:t/>
                      </a:r>
                      <a:endParaRPr sz="1800">
                        <a:latin typeface="Teko"/>
                        <a:ea typeface="Teko"/>
                        <a:cs typeface="Teko"/>
                        <a:sym typeface="Teko"/>
                      </a:endParaRPr>
                    </a:p>
                  </a:txBody>
                  <a:tcPr marT="45725" marB="45725" marR="91450" marL="91450"/>
                </a:tc>
                <a:tc>
                  <a:txBody>
                    <a:bodyPr/>
                    <a:lstStyle/>
                    <a:p>
                      <a:pPr indent="0" lvl="0" marL="0" marR="0" rtl="0" algn="l">
                        <a:spcBef>
                          <a:spcPts val="0"/>
                        </a:spcBef>
                        <a:spcAft>
                          <a:spcPts val="0"/>
                        </a:spcAft>
                        <a:buNone/>
                      </a:pPr>
                      <a:r>
                        <a:rPr lang="en-US" sz="1800">
                          <a:latin typeface="Teko"/>
                          <a:ea typeface="Teko"/>
                          <a:cs typeface="Teko"/>
                          <a:sym typeface="Teko"/>
                        </a:rPr>
                        <a:t>Shell side (Hot fluid-Water)</a:t>
                      </a:r>
                      <a:endParaRPr/>
                    </a:p>
                  </a:txBody>
                  <a:tcPr marT="45725" marB="45725" marR="91450" marL="91450"/>
                </a:tc>
                <a:tc>
                  <a:txBody>
                    <a:bodyPr/>
                    <a:lstStyle/>
                    <a:p>
                      <a:pPr indent="0" lvl="0" marL="0" marR="0" rtl="0" algn="l">
                        <a:spcBef>
                          <a:spcPts val="0"/>
                        </a:spcBef>
                        <a:spcAft>
                          <a:spcPts val="0"/>
                        </a:spcAft>
                        <a:buNone/>
                      </a:pPr>
                      <a:r>
                        <a:rPr lang="en-US" sz="1800">
                          <a:latin typeface="Teko"/>
                          <a:ea typeface="Teko"/>
                          <a:cs typeface="Teko"/>
                          <a:sym typeface="Teko"/>
                        </a:rPr>
                        <a:t>Tube side (Cold fluid-Water)</a:t>
                      </a:r>
                      <a:endParaRPr/>
                    </a:p>
                  </a:txBody>
                  <a:tcPr marT="45725" marB="45725" marR="91450" marL="91450"/>
                </a:tc>
              </a:tr>
              <a:tr h="370850">
                <a:tc>
                  <a:txBody>
                    <a:bodyPr/>
                    <a:lstStyle/>
                    <a:p>
                      <a:pPr indent="0" lvl="0" marL="0" marR="0" rtl="0" algn="l">
                        <a:spcBef>
                          <a:spcPts val="0"/>
                        </a:spcBef>
                        <a:spcAft>
                          <a:spcPts val="0"/>
                        </a:spcAft>
                        <a:buNone/>
                      </a:pPr>
                      <a:r>
                        <a:rPr lang="en-US" sz="1800">
                          <a:latin typeface="Teko"/>
                          <a:ea typeface="Teko"/>
                          <a:cs typeface="Teko"/>
                          <a:sym typeface="Teko"/>
                        </a:rPr>
                        <a:t>Inlet Temperature</a:t>
                      </a:r>
                      <a:endParaRPr/>
                    </a:p>
                  </a:txBody>
                  <a:tcPr marT="45725" marB="45725" marR="91450" marL="91450"/>
                </a:tc>
                <a:tc>
                  <a:txBody>
                    <a:bodyPr/>
                    <a:lstStyle/>
                    <a:p>
                      <a:pPr indent="0" lvl="0" marL="0" marR="0" rtl="0" algn="l">
                        <a:spcBef>
                          <a:spcPts val="0"/>
                        </a:spcBef>
                        <a:spcAft>
                          <a:spcPts val="0"/>
                        </a:spcAft>
                        <a:buNone/>
                      </a:pPr>
                      <a:r>
                        <a:rPr lang="en-US" sz="1800">
                          <a:latin typeface="Teko"/>
                          <a:ea typeface="Teko"/>
                          <a:cs typeface="Teko"/>
                          <a:sym typeface="Teko"/>
                        </a:rPr>
                        <a:t>90C</a:t>
                      </a:r>
                      <a:endParaRPr/>
                    </a:p>
                  </a:txBody>
                  <a:tcPr marT="45725" marB="45725" marR="91450" marL="91450"/>
                </a:tc>
                <a:tc>
                  <a:txBody>
                    <a:bodyPr/>
                    <a:lstStyle/>
                    <a:p>
                      <a:pPr indent="0" lvl="0" marL="0" marR="0" rtl="0" algn="l">
                        <a:spcBef>
                          <a:spcPts val="0"/>
                        </a:spcBef>
                        <a:spcAft>
                          <a:spcPts val="0"/>
                        </a:spcAft>
                        <a:buNone/>
                      </a:pPr>
                      <a:r>
                        <a:rPr lang="en-US" sz="1800">
                          <a:latin typeface="Teko"/>
                          <a:ea typeface="Teko"/>
                          <a:cs typeface="Teko"/>
                          <a:sym typeface="Teko"/>
                        </a:rPr>
                        <a:t>15C</a:t>
                      </a:r>
                      <a:endParaRPr/>
                    </a:p>
                  </a:txBody>
                  <a:tcPr marT="45725" marB="45725" marR="91450" marL="91450"/>
                </a:tc>
              </a:tr>
              <a:tr h="370850">
                <a:tc>
                  <a:txBody>
                    <a:bodyPr/>
                    <a:lstStyle/>
                    <a:p>
                      <a:pPr indent="0" lvl="0" marL="0" marR="0" rtl="0" algn="l">
                        <a:spcBef>
                          <a:spcPts val="0"/>
                        </a:spcBef>
                        <a:spcAft>
                          <a:spcPts val="0"/>
                        </a:spcAft>
                        <a:buNone/>
                      </a:pPr>
                      <a:r>
                        <a:rPr lang="en-US" sz="1800">
                          <a:latin typeface="Teko"/>
                          <a:ea typeface="Teko"/>
                          <a:cs typeface="Teko"/>
                          <a:sym typeface="Teko"/>
                        </a:rPr>
                        <a:t>Outlet Temperature</a:t>
                      </a:r>
                      <a:endParaRPr/>
                    </a:p>
                  </a:txBody>
                  <a:tcPr marT="45725" marB="45725" marR="91450" marL="91450"/>
                </a:tc>
                <a:tc>
                  <a:txBody>
                    <a:bodyPr/>
                    <a:lstStyle/>
                    <a:p>
                      <a:pPr indent="0" lvl="0" marL="0" marR="0" rtl="0" algn="l">
                        <a:spcBef>
                          <a:spcPts val="0"/>
                        </a:spcBef>
                        <a:spcAft>
                          <a:spcPts val="0"/>
                        </a:spcAft>
                        <a:buNone/>
                      </a:pPr>
                      <a:r>
                        <a:rPr lang="en-US" sz="1800">
                          <a:latin typeface="Teko"/>
                          <a:ea typeface="Teko"/>
                          <a:cs typeface="Teko"/>
                          <a:sym typeface="Teko"/>
                        </a:rPr>
                        <a:t>83C</a:t>
                      </a:r>
                      <a:endParaRPr/>
                    </a:p>
                  </a:txBody>
                  <a:tcPr marT="45725" marB="45725" marR="91450" marL="91450"/>
                </a:tc>
                <a:tc>
                  <a:txBody>
                    <a:bodyPr/>
                    <a:lstStyle/>
                    <a:p>
                      <a:pPr indent="0" lvl="0" marL="0" marR="0" rtl="0" algn="l">
                        <a:spcBef>
                          <a:spcPts val="0"/>
                        </a:spcBef>
                        <a:spcAft>
                          <a:spcPts val="0"/>
                        </a:spcAft>
                        <a:buNone/>
                      </a:pPr>
                      <a:r>
                        <a:rPr lang="en-US" sz="1800">
                          <a:latin typeface="Teko"/>
                          <a:ea typeface="Teko"/>
                          <a:cs typeface="Teko"/>
                          <a:sym typeface="Teko"/>
                        </a:rPr>
                        <a:t>22C</a:t>
                      </a:r>
                      <a:endParaRPr/>
                    </a:p>
                  </a:txBody>
                  <a:tcPr marT="45725" marB="45725" marR="91450" marL="91450"/>
                </a:tc>
              </a:tr>
            </a:tbl>
          </a:graphicData>
        </a:graphic>
      </p:graphicFrame>
      <p:graphicFrame>
        <p:nvGraphicFramePr>
          <p:cNvPr id="269" name="Google Shape;269;p10"/>
          <p:cNvGraphicFramePr/>
          <p:nvPr/>
        </p:nvGraphicFramePr>
        <p:xfrm>
          <a:off x="1810328" y="3721097"/>
          <a:ext cx="3000000" cy="3000000"/>
        </p:xfrm>
        <a:graphic>
          <a:graphicData uri="http://schemas.openxmlformats.org/drawingml/2006/table">
            <a:tbl>
              <a:tblPr bandRow="1" firstRow="1">
                <a:noFill/>
                <a:tableStyleId>{3C2E9055-2E5A-47B8-9A88-1681A64F47A1}</a:tableStyleId>
              </a:tblPr>
              <a:tblGrid>
                <a:gridCol w="1528900"/>
                <a:gridCol w="3264775"/>
                <a:gridCol w="3536600"/>
              </a:tblGrid>
              <a:tr h="370850">
                <a:tc>
                  <a:txBody>
                    <a:bodyPr/>
                    <a:lstStyle/>
                    <a:p>
                      <a:pPr indent="0" lvl="0" marL="0" marR="0" rtl="0" algn="l">
                        <a:spcBef>
                          <a:spcPts val="0"/>
                        </a:spcBef>
                        <a:spcAft>
                          <a:spcPts val="0"/>
                        </a:spcAft>
                        <a:buNone/>
                      </a:pPr>
                      <a:r>
                        <a:rPr lang="en-US" sz="1800">
                          <a:latin typeface="Teko"/>
                          <a:ea typeface="Teko"/>
                          <a:cs typeface="Teko"/>
                          <a:sym typeface="Teko"/>
                        </a:rPr>
                        <a:t>Dimensions</a:t>
                      </a:r>
                      <a:endParaRPr/>
                    </a:p>
                  </a:txBody>
                  <a:tcPr marT="45725" marB="45725" marR="91450" marL="91450"/>
                </a:tc>
                <a:tc>
                  <a:txBody>
                    <a:bodyPr/>
                    <a:lstStyle/>
                    <a:p>
                      <a:pPr indent="0" lvl="0" marL="0" marR="0" rtl="0" algn="l">
                        <a:spcBef>
                          <a:spcPts val="0"/>
                        </a:spcBef>
                        <a:spcAft>
                          <a:spcPts val="0"/>
                        </a:spcAft>
                        <a:buNone/>
                      </a:pPr>
                      <a:r>
                        <a:rPr lang="en-US" sz="1800">
                          <a:latin typeface="Teko"/>
                          <a:ea typeface="Teko"/>
                          <a:cs typeface="Teko"/>
                          <a:sym typeface="Teko"/>
                        </a:rPr>
                        <a:t>Shell side (Hot fluid-Water)</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Teko"/>
                        <a:buNone/>
                      </a:pPr>
                      <a:r>
                        <a:rPr lang="en-US" sz="1800">
                          <a:latin typeface="Teko"/>
                          <a:ea typeface="Teko"/>
                          <a:cs typeface="Teko"/>
                          <a:sym typeface="Teko"/>
                        </a:rPr>
                        <a:t>Tube side (Cold fluid-Water)</a:t>
                      </a:r>
                      <a:endParaRPr/>
                    </a:p>
                  </a:txBody>
                  <a:tcPr marT="45725" marB="45725" marR="91450" marL="91450"/>
                </a:tc>
              </a:tr>
              <a:tr h="370850">
                <a:tc>
                  <a:txBody>
                    <a:bodyPr/>
                    <a:lstStyle/>
                    <a:p>
                      <a:pPr indent="0" lvl="0" marL="0" marR="0" rtl="0" algn="l">
                        <a:spcBef>
                          <a:spcPts val="0"/>
                        </a:spcBef>
                        <a:spcAft>
                          <a:spcPts val="0"/>
                        </a:spcAft>
                        <a:buNone/>
                      </a:pPr>
                      <a:r>
                        <a:rPr lang="en-US" sz="1800">
                          <a:latin typeface="Teko"/>
                          <a:ea typeface="Teko"/>
                          <a:cs typeface="Teko"/>
                          <a:sym typeface="Teko"/>
                        </a:rPr>
                        <a:t>Inner dia, mm</a:t>
                      </a:r>
                      <a:endParaRPr/>
                    </a:p>
                  </a:txBody>
                  <a:tcPr marT="45725" marB="45725" marR="91450" marL="91450"/>
                </a:tc>
                <a:tc>
                  <a:txBody>
                    <a:bodyPr/>
                    <a:lstStyle/>
                    <a:p>
                      <a:pPr indent="0" lvl="0" marL="0" marR="0" rtl="0" algn="l">
                        <a:spcBef>
                          <a:spcPts val="0"/>
                        </a:spcBef>
                        <a:spcAft>
                          <a:spcPts val="0"/>
                        </a:spcAft>
                        <a:buNone/>
                      </a:pPr>
                      <a:r>
                        <a:rPr lang="en-US" sz="1800">
                          <a:latin typeface="Teko"/>
                          <a:ea typeface="Teko"/>
                          <a:cs typeface="Teko"/>
                          <a:sym typeface="Teko"/>
                        </a:rPr>
                        <a:t>254,5</a:t>
                      </a:r>
                      <a:endParaRPr/>
                    </a:p>
                  </a:txBody>
                  <a:tcPr marT="45725" marB="45725" marR="91450" marL="91450"/>
                </a:tc>
                <a:tc>
                  <a:txBody>
                    <a:bodyPr/>
                    <a:lstStyle/>
                    <a:p>
                      <a:pPr indent="0" lvl="0" marL="0" marR="0" rtl="0" algn="l">
                        <a:spcBef>
                          <a:spcPts val="0"/>
                        </a:spcBef>
                        <a:spcAft>
                          <a:spcPts val="0"/>
                        </a:spcAft>
                        <a:buNone/>
                      </a:pPr>
                      <a:r>
                        <a:rPr lang="en-US" sz="1800">
                          <a:latin typeface="Teko"/>
                          <a:ea typeface="Teko"/>
                          <a:cs typeface="Teko"/>
                          <a:sym typeface="Teko"/>
                        </a:rPr>
                        <a:t>15.7</a:t>
                      </a:r>
                      <a:endParaRPr/>
                    </a:p>
                  </a:txBody>
                  <a:tcPr marT="45725" marB="45725" marR="91450" marL="91450"/>
                </a:tc>
              </a:tr>
              <a:tr h="370850">
                <a:tc>
                  <a:txBody>
                    <a:bodyPr/>
                    <a:lstStyle/>
                    <a:p>
                      <a:pPr indent="0" lvl="0" marL="0" marR="0" rtl="0" algn="l">
                        <a:spcBef>
                          <a:spcPts val="0"/>
                        </a:spcBef>
                        <a:spcAft>
                          <a:spcPts val="0"/>
                        </a:spcAft>
                        <a:buNone/>
                      </a:pPr>
                      <a:r>
                        <a:rPr lang="en-US" sz="1800">
                          <a:latin typeface="Teko"/>
                          <a:ea typeface="Teko"/>
                          <a:cs typeface="Teko"/>
                          <a:sym typeface="Teko"/>
                        </a:rPr>
                        <a:t>Outer dia, mm</a:t>
                      </a:r>
                      <a:endParaRPr/>
                    </a:p>
                  </a:txBody>
                  <a:tcPr marT="45725" marB="45725" marR="91450" marL="91450"/>
                </a:tc>
                <a:tc>
                  <a:txBody>
                    <a:bodyPr/>
                    <a:lstStyle/>
                    <a:p>
                      <a:pPr indent="0" lvl="0" marL="0" marR="0" rtl="0" algn="l">
                        <a:spcBef>
                          <a:spcPts val="0"/>
                        </a:spcBef>
                        <a:spcAft>
                          <a:spcPts val="0"/>
                        </a:spcAft>
                        <a:buNone/>
                      </a:pPr>
                      <a:r>
                        <a:rPr lang="en-US" sz="1800">
                          <a:latin typeface="Teko"/>
                          <a:ea typeface="Teko"/>
                          <a:cs typeface="Teko"/>
                          <a:sym typeface="Teko"/>
                        </a:rPr>
                        <a:t>273.1</a:t>
                      </a:r>
                      <a:endParaRPr/>
                    </a:p>
                  </a:txBody>
                  <a:tcPr marT="45725" marB="45725" marR="91450" marL="91450"/>
                </a:tc>
                <a:tc>
                  <a:txBody>
                    <a:bodyPr/>
                    <a:lstStyle/>
                    <a:p>
                      <a:pPr indent="0" lvl="0" marL="0" marR="0" rtl="0" algn="l">
                        <a:spcBef>
                          <a:spcPts val="0"/>
                        </a:spcBef>
                        <a:spcAft>
                          <a:spcPts val="0"/>
                        </a:spcAft>
                        <a:buNone/>
                      </a:pPr>
                      <a:r>
                        <a:rPr lang="en-US" sz="1800">
                          <a:latin typeface="Teko"/>
                          <a:ea typeface="Teko"/>
                          <a:cs typeface="Teko"/>
                          <a:sym typeface="Teko"/>
                        </a:rPr>
                        <a:t>19.05</a:t>
                      </a:r>
                      <a:endParaRPr/>
                    </a:p>
                  </a:txBody>
                  <a:tcPr marT="45725" marB="45725" marR="91450" marL="91450"/>
                </a:tc>
              </a:tr>
              <a:tr h="370850">
                <a:tc>
                  <a:txBody>
                    <a:bodyPr/>
                    <a:lstStyle/>
                    <a:p>
                      <a:pPr indent="0" lvl="0" marL="0" marR="0" rtl="0" algn="l">
                        <a:spcBef>
                          <a:spcPts val="0"/>
                        </a:spcBef>
                        <a:spcAft>
                          <a:spcPts val="0"/>
                        </a:spcAft>
                        <a:buNone/>
                      </a:pPr>
                      <a:r>
                        <a:rPr lang="en-US" sz="1800">
                          <a:latin typeface="Teko"/>
                          <a:ea typeface="Teko"/>
                          <a:cs typeface="Teko"/>
                          <a:sym typeface="Teko"/>
                        </a:rPr>
                        <a:t>N</a:t>
                      </a:r>
                      <a:r>
                        <a:rPr baseline="-25000" lang="en-US" sz="1800">
                          <a:latin typeface="Teko"/>
                          <a:ea typeface="Teko"/>
                          <a:cs typeface="Teko"/>
                          <a:sym typeface="Teko"/>
                        </a:rPr>
                        <a:t>t</a:t>
                      </a:r>
                      <a:endParaRPr baseline="-25000" sz="1800">
                        <a:latin typeface="Teko"/>
                        <a:ea typeface="Teko"/>
                        <a:cs typeface="Teko"/>
                        <a:sym typeface="Teko"/>
                      </a:endParaRPr>
                    </a:p>
                  </a:txBody>
                  <a:tcPr marT="45725" marB="45725" marR="91450" marL="91450"/>
                </a:tc>
                <a:tc gridSpan="2">
                  <a:txBody>
                    <a:bodyPr/>
                    <a:lstStyle/>
                    <a:p>
                      <a:pPr indent="0" lvl="0" marL="0" marR="0" rtl="0" algn="ctr">
                        <a:spcBef>
                          <a:spcPts val="0"/>
                        </a:spcBef>
                        <a:spcAft>
                          <a:spcPts val="0"/>
                        </a:spcAft>
                        <a:buNone/>
                      </a:pPr>
                      <a:r>
                        <a:rPr lang="en-US" sz="1800">
                          <a:latin typeface="Teko"/>
                          <a:ea typeface="Teko"/>
                          <a:cs typeface="Teko"/>
                          <a:sym typeface="Teko"/>
                        </a:rPr>
                        <a:t>25</a:t>
                      </a:r>
                      <a:endParaRPr/>
                    </a:p>
                  </a:txBody>
                  <a:tcPr marT="45725" marB="45725" marR="91450" marL="91450"/>
                </a:tc>
                <a:tc hMerge="1"/>
              </a:tr>
              <a:tr h="370850">
                <a:tc>
                  <a:txBody>
                    <a:bodyPr/>
                    <a:lstStyle/>
                    <a:p>
                      <a:pPr indent="0" lvl="0" marL="0" marR="0" rtl="0" algn="l">
                        <a:spcBef>
                          <a:spcPts val="0"/>
                        </a:spcBef>
                        <a:spcAft>
                          <a:spcPts val="0"/>
                        </a:spcAft>
                        <a:buNone/>
                      </a:pPr>
                      <a:r>
                        <a:rPr b="0" lang="en-US" sz="1800">
                          <a:latin typeface="Teko"/>
                          <a:ea typeface="Teko"/>
                          <a:cs typeface="Teko"/>
                          <a:sym typeface="Teko"/>
                        </a:rPr>
                        <a:t>Tube orientation</a:t>
                      </a:r>
                      <a:endParaRPr/>
                    </a:p>
                  </a:txBody>
                  <a:tcPr marT="45725" marB="45725" marR="91450" marL="91450"/>
                </a:tc>
                <a:tc gridSpan="2">
                  <a:txBody>
                    <a:bodyPr/>
                    <a:lstStyle/>
                    <a:p>
                      <a:pPr indent="0" lvl="0" marL="0" marR="0" rtl="0" algn="ctr">
                        <a:spcBef>
                          <a:spcPts val="0"/>
                        </a:spcBef>
                        <a:spcAft>
                          <a:spcPts val="0"/>
                        </a:spcAft>
                        <a:buNone/>
                      </a:pPr>
                      <a:r>
                        <a:rPr lang="en-US" sz="1800">
                          <a:latin typeface="Teko"/>
                          <a:ea typeface="Teko"/>
                          <a:cs typeface="Teko"/>
                          <a:sym typeface="Teko"/>
                        </a:rPr>
                        <a:t>Triangular </a:t>
                      </a:r>
                      <a:endParaRPr/>
                    </a:p>
                  </a:txBody>
                  <a:tcPr marT="45725" marB="45725" marR="91450" marL="91450"/>
                </a:tc>
                <a:tc hMerge="1"/>
              </a:tr>
              <a:tr h="370850">
                <a:tc>
                  <a:txBody>
                    <a:bodyPr/>
                    <a:lstStyle/>
                    <a:p>
                      <a:pPr indent="0" lvl="0" marL="0" marR="0" rtl="0" algn="l">
                        <a:spcBef>
                          <a:spcPts val="0"/>
                        </a:spcBef>
                        <a:spcAft>
                          <a:spcPts val="0"/>
                        </a:spcAft>
                        <a:buNone/>
                      </a:pPr>
                      <a:r>
                        <a:rPr b="0" lang="en-US" sz="1800">
                          <a:latin typeface="Teko"/>
                          <a:ea typeface="Teko"/>
                          <a:cs typeface="Teko"/>
                          <a:sym typeface="Teko"/>
                        </a:rPr>
                        <a:t>Pitch, mm</a:t>
                      </a:r>
                      <a:endParaRPr/>
                    </a:p>
                  </a:txBody>
                  <a:tcPr marT="45725" marB="45725" marR="91450" marL="91450"/>
                </a:tc>
                <a:tc gridSpan="2">
                  <a:txBody>
                    <a:bodyPr/>
                    <a:lstStyle/>
                    <a:p>
                      <a:pPr indent="0" lvl="0" marL="0" marR="0" rtl="0" algn="ctr">
                        <a:spcBef>
                          <a:spcPts val="0"/>
                        </a:spcBef>
                        <a:spcAft>
                          <a:spcPts val="0"/>
                        </a:spcAft>
                        <a:buNone/>
                      </a:pPr>
                      <a:r>
                        <a:rPr lang="en-US" sz="1800">
                          <a:latin typeface="Teko"/>
                          <a:ea typeface="Teko"/>
                          <a:cs typeface="Teko"/>
                          <a:sym typeface="Teko"/>
                        </a:rPr>
                        <a:t>25.4</a:t>
                      </a:r>
                      <a:endParaRPr/>
                    </a:p>
                  </a:txBody>
                  <a:tcPr marT="45725" marB="45725" marR="91450" marL="91450"/>
                </a:tc>
                <a:tc hMerge="1"/>
              </a:tr>
            </a:tbl>
          </a:graphicData>
        </a:graphic>
      </p:graphicFrame>
      <p:sp>
        <p:nvSpPr>
          <p:cNvPr id="270" name="Google Shape;270;p10"/>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800"/>
              <a:buFont typeface="Arial"/>
              <a:buNone/>
            </a:pPr>
            <a:fld id="{00000000-1234-1234-1234-123412341234}" type="slidenum">
              <a:rPr b="0" i="0" lang="en-US" sz="800" u="none" cap="none" strike="noStrike">
                <a:solidFill>
                  <a:srgbClr val="FFFFFF"/>
                </a:solidFill>
                <a:latin typeface="Arial"/>
                <a:ea typeface="Arial"/>
                <a:cs typeface="Arial"/>
                <a:sym typeface="Arial"/>
              </a:rPr>
              <a:t>‹#›</a:t>
            </a:fld>
            <a:endParaRPr b="0" i="0" sz="800" u="none" cap="none" strike="noStrike">
              <a:solidFill>
                <a:srgbClr val="FFFFFF"/>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1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000"/>
              <a:buFont typeface="Teko"/>
              <a:buNone/>
            </a:pPr>
            <a:r>
              <a:rPr lang="en-US" sz="4000">
                <a:latin typeface="Teko"/>
                <a:ea typeface="Teko"/>
                <a:cs typeface="Teko"/>
                <a:sym typeface="Teko"/>
              </a:rPr>
              <a:t>Hand Calculation Results</a:t>
            </a:r>
            <a:endParaRPr/>
          </a:p>
        </p:txBody>
      </p:sp>
      <p:sp>
        <p:nvSpPr>
          <p:cNvPr id="276" name="Google Shape;276;p11"/>
          <p:cNvSpPr txBox="1"/>
          <p:nvPr>
            <p:ph idx="1" type="body"/>
          </p:nvPr>
        </p:nvSpPr>
        <p:spPr>
          <a:xfrm>
            <a:off x="1016000" y="2108201"/>
            <a:ext cx="10139680" cy="3760891"/>
          </a:xfrm>
          <a:prstGeom prst="rect">
            <a:avLst/>
          </a:prstGeom>
          <a:noFill/>
          <a:ln>
            <a:noFill/>
          </a:ln>
        </p:spPr>
        <p:txBody>
          <a:bodyPr anchorCtr="0" anchor="t" bIns="45700" lIns="0" spcFirstLastPara="1" rIns="0" wrap="square" tIns="45700">
            <a:normAutofit/>
          </a:bodyPr>
          <a:lstStyle/>
          <a:p>
            <a:pPr indent="0" lvl="0" marL="0" rtl="0" algn="l">
              <a:lnSpc>
                <a:spcPct val="120000"/>
              </a:lnSpc>
              <a:spcBef>
                <a:spcPts val="0"/>
              </a:spcBef>
              <a:spcAft>
                <a:spcPts val="0"/>
              </a:spcAft>
              <a:buClr>
                <a:srgbClr val="3F3F3F"/>
              </a:buClr>
              <a:buSzPts val="2400"/>
              <a:buNone/>
            </a:pPr>
            <a:r>
              <a:rPr lang="en-US" sz="2400">
                <a:latin typeface="Teko"/>
                <a:ea typeface="Teko"/>
                <a:cs typeface="Teko"/>
                <a:sym typeface="Teko"/>
              </a:rPr>
              <a:t> </a:t>
            </a:r>
            <a:endParaRPr/>
          </a:p>
          <a:p>
            <a:pPr indent="0" lvl="0" marL="91440" rtl="0" algn="l">
              <a:lnSpc>
                <a:spcPct val="120000"/>
              </a:lnSpc>
              <a:spcBef>
                <a:spcPts val="1400"/>
              </a:spcBef>
              <a:spcAft>
                <a:spcPts val="0"/>
              </a:spcAft>
              <a:buClr>
                <a:srgbClr val="3F3F3F"/>
              </a:buClr>
              <a:buSzPts val="2400"/>
              <a:buNone/>
            </a:pPr>
            <a:r>
              <a:t/>
            </a:r>
            <a:endParaRPr sz="2400">
              <a:latin typeface="Teko"/>
              <a:ea typeface="Teko"/>
              <a:cs typeface="Teko"/>
              <a:sym typeface="Teko"/>
            </a:endParaRPr>
          </a:p>
        </p:txBody>
      </p:sp>
      <p:graphicFrame>
        <p:nvGraphicFramePr>
          <p:cNvPr id="277" name="Google Shape;277;p11"/>
          <p:cNvGraphicFramePr/>
          <p:nvPr/>
        </p:nvGraphicFramePr>
        <p:xfrm>
          <a:off x="1920702" y="2108201"/>
          <a:ext cx="3000000" cy="3000000"/>
        </p:xfrm>
        <a:graphic>
          <a:graphicData uri="http://schemas.openxmlformats.org/drawingml/2006/table">
            <a:tbl>
              <a:tblPr bandRow="1" firstRow="1">
                <a:noFill/>
                <a:tableStyleId>{3C2E9055-2E5A-47B8-9A88-1681A64F47A1}</a:tableStyleId>
              </a:tblPr>
              <a:tblGrid>
                <a:gridCol w="1528900"/>
                <a:gridCol w="3264775"/>
                <a:gridCol w="3536600"/>
              </a:tblGrid>
              <a:tr h="370850">
                <a:tc>
                  <a:txBody>
                    <a:bodyPr/>
                    <a:lstStyle/>
                    <a:p>
                      <a:pPr indent="0" lvl="0" marL="0" marR="0" rtl="0" algn="l">
                        <a:spcBef>
                          <a:spcPts val="0"/>
                        </a:spcBef>
                        <a:spcAft>
                          <a:spcPts val="0"/>
                        </a:spcAft>
                        <a:buNone/>
                      </a:pPr>
                      <a:r>
                        <a:rPr lang="en-US" sz="1800">
                          <a:latin typeface="Teko"/>
                          <a:ea typeface="Teko"/>
                          <a:cs typeface="Teko"/>
                          <a:sym typeface="Teko"/>
                        </a:rPr>
                        <a:t>Dimensions</a:t>
                      </a:r>
                      <a:endParaRPr/>
                    </a:p>
                  </a:txBody>
                  <a:tcPr marT="45725" marB="45725" marR="91450" marL="91450"/>
                </a:tc>
                <a:tc>
                  <a:txBody>
                    <a:bodyPr/>
                    <a:lstStyle/>
                    <a:p>
                      <a:pPr indent="0" lvl="0" marL="0" marR="0" rtl="0" algn="l">
                        <a:spcBef>
                          <a:spcPts val="0"/>
                        </a:spcBef>
                        <a:spcAft>
                          <a:spcPts val="0"/>
                        </a:spcAft>
                        <a:buNone/>
                      </a:pPr>
                      <a:r>
                        <a:rPr lang="en-US" sz="1800">
                          <a:latin typeface="Teko"/>
                          <a:ea typeface="Teko"/>
                          <a:cs typeface="Teko"/>
                          <a:sym typeface="Teko"/>
                        </a:rPr>
                        <a:t>Shell side (Hot fluid-Water)</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Teko"/>
                        <a:buNone/>
                      </a:pPr>
                      <a:r>
                        <a:rPr lang="en-US" sz="1800">
                          <a:latin typeface="Teko"/>
                          <a:ea typeface="Teko"/>
                          <a:cs typeface="Teko"/>
                          <a:sym typeface="Teko"/>
                        </a:rPr>
                        <a:t>Tube side (Cold fluid-Water)</a:t>
                      </a:r>
                      <a:endParaRPr/>
                    </a:p>
                  </a:txBody>
                  <a:tcPr marT="45725" marB="45725" marR="91450" marL="91450"/>
                </a:tc>
              </a:tr>
              <a:tr h="370850">
                <a:tc>
                  <a:txBody>
                    <a:bodyPr/>
                    <a:lstStyle/>
                    <a:p>
                      <a:pPr indent="0" lvl="0" marL="0" marR="0" rtl="0" algn="l">
                        <a:spcBef>
                          <a:spcPts val="0"/>
                        </a:spcBef>
                        <a:spcAft>
                          <a:spcPts val="0"/>
                        </a:spcAft>
                        <a:buNone/>
                      </a:pPr>
                      <a:r>
                        <a:rPr lang="en-US" sz="1800">
                          <a:latin typeface="Teko"/>
                          <a:ea typeface="Teko"/>
                          <a:cs typeface="Teko"/>
                          <a:sym typeface="Teko"/>
                        </a:rPr>
                        <a:t>Inner dia, mm</a:t>
                      </a:r>
                      <a:endParaRPr/>
                    </a:p>
                  </a:txBody>
                  <a:tcPr marT="45725" marB="45725" marR="91450" marL="91450"/>
                </a:tc>
                <a:tc>
                  <a:txBody>
                    <a:bodyPr/>
                    <a:lstStyle/>
                    <a:p>
                      <a:pPr indent="0" lvl="0" marL="0" marR="0" rtl="0" algn="l">
                        <a:spcBef>
                          <a:spcPts val="0"/>
                        </a:spcBef>
                        <a:spcAft>
                          <a:spcPts val="0"/>
                        </a:spcAft>
                        <a:buNone/>
                      </a:pPr>
                      <a:r>
                        <a:rPr lang="en-US" sz="1800">
                          <a:latin typeface="Teko"/>
                          <a:ea typeface="Teko"/>
                          <a:cs typeface="Teko"/>
                          <a:sym typeface="Teko"/>
                        </a:rPr>
                        <a:t>254,5</a:t>
                      </a:r>
                      <a:endParaRPr/>
                    </a:p>
                  </a:txBody>
                  <a:tcPr marT="45725" marB="45725" marR="91450" marL="91450"/>
                </a:tc>
                <a:tc>
                  <a:txBody>
                    <a:bodyPr/>
                    <a:lstStyle/>
                    <a:p>
                      <a:pPr indent="0" lvl="0" marL="0" marR="0" rtl="0" algn="l">
                        <a:spcBef>
                          <a:spcPts val="0"/>
                        </a:spcBef>
                        <a:spcAft>
                          <a:spcPts val="0"/>
                        </a:spcAft>
                        <a:buNone/>
                      </a:pPr>
                      <a:r>
                        <a:rPr lang="en-US" sz="1800">
                          <a:latin typeface="Teko"/>
                          <a:ea typeface="Teko"/>
                          <a:cs typeface="Teko"/>
                          <a:sym typeface="Teko"/>
                        </a:rPr>
                        <a:t>15.7</a:t>
                      </a:r>
                      <a:endParaRPr/>
                    </a:p>
                  </a:txBody>
                  <a:tcPr marT="45725" marB="45725" marR="91450" marL="91450"/>
                </a:tc>
              </a:tr>
              <a:tr h="370850">
                <a:tc>
                  <a:txBody>
                    <a:bodyPr/>
                    <a:lstStyle/>
                    <a:p>
                      <a:pPr indent="0" lvl="0" marL="0" marR="0" rtl="0" algn="l">
                        <a:spcBef>
                          <a:spcPts val="0"/>
                        </a:spcBef>
                        <a:spcAft>
                          <a:spcPts val="0"/>
                        </a:spcAft>
                        <a:buNone/>
                      </a:pPr>
                      <a:r>
                        <a:rPr lang="en-US" sz="1800">
                          <a:latin typeface="Teko"/>
                          <a:ea typeface="Teko"/>
                          <a:cs typeface="Teko"/>
                          <a:sym typeface="Teko"/>
                        </a:rPr>
                        <a:t>Outer dia, mm</a:t>
                      </a:r>
                      <a:endParaRPr/>
                    </a:p>
                  </a:txBody>
                  <a:tcPr marT="45725" marB="45725" marR="91450" marL="91450"/>
                </a:tc>
                <a:tc>
                  <a:txBody>
                    <a:bodyPr/>
                    <a:lstStyle/>
                    <a:p>
                      <a:pPr indent="0" lvl="0" marL="0" marR="0" rtl="0" algn="l">
                        <a:spcBef>
                          <a:spcPts val="0"/>
                        </a:spcBef>
                        <a:spcAft>
                          <a:spcPts val="0"/>
                        </a:spcAft>
                        <a:buNone/>
                      </a:pPr>
                      <a:r>
                        <a:rPr lang="en-US" sz="1800">
                          <a:latin typeface="Teko"/>
                          <a:ea typeface="Teko"/>
                          <a:cs typeface="Teko"/>
                          <a:sym typeface="Teko"/>
                        </a:rPr>
                        <a:t>273.1</a:t>
                      </a:r>
                      <a:endParaRPr/>
                    </a:p>
                  </a:txBody>
                  <a:tcPr marT="45725" marB="45725" marR="91450" marL="91450"/>
                </a:tc>
                <a:tc>
                  <a:txBody>
                    <a:bodyPr/>
                    <a:lstStyle/>
                    <a:p>
                      <a:pPr indent="0" lvl="0" marL="0" marR="0" rtl="0" algn="l">
                        <a:spcBef>
                          <a:spcPts val="0"/>
                        </a:spcBef>
                        <a:spcAft>
                          <a:spcPts val="0"/>
                        </a:spcAft>
                        <a:buNone/>
                      </a:pPr>
                      <a:r>
                        <a:rPr lang="en-US" sz="1800">
                          <a:latin typeface="Teko"/>
                          <a:ea typeface="Teko"/>
                          <a:cs typeface="Teko"/>
                          <a:sym typeface="Teko"/>
                        </a:rPr>
                        <a:t>19.05</a:t>
                      </a:r>
                      <a:endParaRPr/>
                    </a:p>
                  </a:txBody>
                  <a:tcPr marT="45725" marB="45725" marR="91450" marL="91450"/>
                </a:tc>
              </a:tr>
              <a:tr h="370850">
                <a:tc>
                  <a:txBody>
                    <a:bodyPr/>
                    <a:lstStyle/>
                    <a:p>
                      <a:pPr indent="0" lvl="0" marL="0" marR="0" rtl="0" algn="l">
                        <a:spcBef>
                          <a:spcPts val="0"/>
                        </a:spcBef>
                        <a:spcAft>
                          <a:spcPts val="0"/>
                        </a:spcAft>
                        <a:buNone/>
                      </a:pPr>
                      <a:r>
                        <a:rPr lang="en-US" sz="1800">
                          <a:latin typeface="Teko"/>
                          <a:ea typeface="Teko"/>
                          <a:cs typeface="Teko"/>
                          <a:sym typeface="Teko"/>
                        </a:rPr>
                        <a:t>N</a:t>
                      </a:r>
                      <a:r>
                        <a:rPr baseline="-25000" lang="en-US" sz="1800">
                          <a:latin typeface="Teko"/>
                          <a:ea typeface="Teko"/>
                          <a:cs typeface="Teko"/>
                          <a:sym typeface="Teko"/>
                        </a:rPr>
                        <a:t>t</a:t>
                      </a:r>
                      <a:endParaRPr baseline="-25000" sz="1800">
                        <a:latin typeface="Teko"/>
                        <a:ea typeface="Teko"/>
                        <a:cs typeface="Teko"/>
                        <a:sym typeface="Teko"/>
                      </a:endParaRPr>
                    </a:p>
                  </a:txBody>
                  <a:tcPr marT="45725" marB="45725" marR="91450" marL="91450"/>
                </a:tc>
                <a:tc gridSpan="2">
                  <a:txBody>
                    <a:bodyPr/>
                    <a:lstStyle/>
                    <a:p>
                      <a:pPr indent="0" lvl="0" marL="0" marR="0" rtl="0" algn="ctr">
                        <a:spcBef>
                          <a:spcPts val="0"/>
                        </a:spcBef>
                        <a:spcAft>
                          <a:spcPts val="0"/>
                        </a:spcAft>
                        <a:buNone/>
                      </a:pPr>
                      <a:r>
                        <a:rPr lang="en-US" sz="1800">
                          <a:latin typeface="Teko"/>
                          <a:ea typeface="Teko"/>
                          <a:cs typeface="Teko"/>
                          <a:sym typeface="Teko"/>
                        </a:rPr>
                        <a:t>25</a:t>
                      </a:r>
                      <a:endParaRPr/>
                    </a:p>
                  </a:txBody>
                  <a:tcPr marT="45725" marB="45725" marR="91450" marL="91450"/>
                </a:tc>
                <a:tc hMerge="1"/>
              </a:tr>
              <a:tr h="370850">
                <a:tc>
                  <a:txBody>
                    <a:bodyPr/>
                    <a:lstStyle/>
                    <a:p>
                      <a:pPr indent="0" lvl="0" marL="0" marR="0" rtl="0" algn="l">
                        <a:spcBef>
                          <a:spcPts val="0"/>
                        </a:spcBef>
                        <a:spcAft>
                          <a:spcPts val="0"/>
                        </a:spcAft>
                        <a:buNone/>
                      </a:pPr>
                      <a:r>
                        <a:rPr b="0" lang="en-US" sz="1800">
                          <a:latin typeface="Teko"/>
                          <a:ea typeface="Teko"/>
                          <a:cs typeface="Teko"/>
                          <a:sym typeface="Teko"/>
                        </a:rPr>
                        <a:t>Tube orientation</a:t>
                      </a:r>
                      <a:endParaRPr/>
                    </a:p>
                  </a:txBody>
                  <a:tcPr marT="45725" marB="45725" marR="91450" marL="91450"/>
                </a:tc>
                <a:tc gridSpan="2">
                  <a:txBody>
                    <a:bodyPr/>
                    <a:lstStyle/>
                    <a:p>
                      <a:pPr indent="0" lvl="0" marL="0" marR="0" rtl="0" algn="ctr">
                        <a:spcBef>
                          <a:spcPts val="0"/>
                        </a:spcBef>
                        <a:spcAft>
                          <a:spcPts val="0"/>
                        </a:spcAft>
                        <a:buNone/>
                      </a:pPr>
                      <a:r>
                        <a:rPr lang="en-US" sz="1800">
                          <a:latin typeface="Teko"/>
                          <a:ea typeface="Teko"/>
                          <a:cs typeface="Teko"/>
                          <a:sym typeface="Teko"/>
                        </a:rPr>
                        <a:t>Triangular </a:t>
                      </a:r>
                      <a:endParaRPr/>
                    </a:p>
                  </a:txBody>
                  <a:tcPr marT="45725" marB="45725" marR="91450" marL="91450"/>
                </a:tc>
                <a:tc hMerge="1"/>
              </a:tr>
              <a:tr h="370850">
                <a:tc>
                  <a:txBody>
                    <a:bodyPr/>
                    <a:lstStyle/>
                    <a:p>
                      <a:pPr indent="0" lvl="0" marL="0" marR="0" rtl="0" algn="l">
                        <a:spcBef>
                          <a:spcPts val="0"/>
                        </a:spcBef>
                        <a:spcAft>
                          <a:spcPts val="0"/>
                        </a:spcAft>
                        <a:buNone/>
                      </a:pPr>
                      <a:r>
                        <a:rPr b="0" lang="en-US" sz="1800">
                          <a:latin typeface="Teko"/>
                          <a:ea typeface="Teko"/>
                          <a:cs typeface="Teko"/>
                          <a:sym typeface="Teko"/>
                        </a:rPr>
                        <a:t>Pitch, mm</a:t>
                      </a:r>
                      <a:endParaRPr/>
                    </a:p>
                  </a:txBody>
                  <a:tcPr marT="45725" marB="45725" marR="91450" marL="91450"/>
                </a:tc>
                <a:tc gridSpan="2">
                  <a:txBody>
                    <a:bodyPr/>
                    <a:lstStyle/>
                    <a:p>
                      <a:pPr indent="0" lvl="0" marL="0" marR="0" rtl="0" algn="ctr">
                        <a:spcBef>
                          <a:spcPts val="0"/>
                        </a:spcBef>
                        <a:spcAft>
                          <a:spcPts val="0"/>
                        </a:spcAft>
                        <a:buNone/>
                      </a:pPr>
                      <a:r>
                        <a:rPr lang="en-US" sz="1800">
                          <a:latin typeface="Teko"/>
                          <a:ea typeface="Teko"/>
                          <a:cs typeface="Teko"/>
                          <a:sym typeface="Teko"/>
                        </a:rPr>
                        <a:t>25.4</a:t>
                      </a:r>
                      <a:endParaRPr/>
                    </a:p>
                  </a:txBody>
                  <a:tcPr marT="45725" marB="45725" marR="91450" marL="91450"/>
                </a:tc>
                <a:tc hMerge="1"/>
              </a:tr>
              <a:tr h="370850">
                <a:tc>
                  <a:txBody>
                    <a:bodyPr/>
                    <a:lstStyle/>
                    <a:p>
                      <a:pPr indent="0" lvl="0" marL="0" marR="0" rtl="0" algn="l">
                        <a:spcBef>
                          <a:spcPts val="0"/>
                        </a:spcBef>
                        <a:spcAft>
                          <a:spcPts val="0"/>
                        </a:spcAft>
                        <a:buNone/>
                      </a:pPr>
                      <a:r>
                        <a:rPr b="0" lang="en-US" sz="1800">
                          <a:latin typeface="Teko"/>
                          <a:ea typeface="Teko"/>
                          <a:cs typeface="Teko"/>
                          <a:sym typeface="Teko"/>
                        </a:rPr>
                        <a:t>Pitch ratio</a:t>
                      </a:r>
                      <a:endParaRPr/>
                    </a:p>
                  </a:txBody>
                  <a:tcPr marT="45725" marB="45725" marR="91450" marL="91450"/>
                </a:tc>
                <a:tc gridSpan="2">
                  <a:txBody>
                    <a:bodyPr/>
                    <a:lstStyle/>
                    <a:p>
                      <a:pPr indent="0" lvl="0" marL="0" marR="0" rtl="0" algn="ctr">
                        <a:spcBef>
                          <a:spcPts val="0"/>
                        </a:spcBef>
                        <a:spcAft>
                          <a:spcPts val="0"/>
                        </a:spcAft>
                        <a:buNone/>
                      </a:pPr>
                      <a:r>
                        <a:rPr lang="en-US" sz="1800">
                          <a:latin typeface="Teko"/>
                          <a:ea typeface="Teko"/>
                          <a:cs typeface="Teko"/>
                          <a:sym typeface="Teko"/>
                        </a:rPr>
                        <a:t>1.33</a:t>
                      </a:r>
                      <a:endParaRPr/>
                    </a:p>
                  </a:txBody>
                  <a:tcPr marT="45725" marB="45725" marR="91450" marL="91450"/>
                </a:tc>
                <a:tc hMerge="1"/>
              </a:tr>
              <a:tr h="370850">
                <a:tc>
                  <a:txBody>
                    <a:bodyPr/>
                    <a:lstStyle/>
                    <a:p>
                      <a:pPr indent="0" lvl="0" marL="0" marR="0" rtl="0" algn="l">
                        <a:spcBef>
                          <a:spcPts val="0"/>
                        </a:spcBef>
                        <a:spcAft>
                          <a:spcPts val="0"/>
                        </a:spcAft>
                        <a:buNone/>
                      </a:pPr>
                      <a:r>
                        <a:rPr b="0" lang="en-US" sz="1800">
                          <a:latin typeface="Teko"/>
                          <a:ea typeface="Teko"/>
                          <a:cs typeface="Teko"/>
                          <a:sym typeface="Teko"/>
                        </a:rPr>
                        <a:t>Hydraulic dia, mm</a:t>
                      </a:r>
                      <a:endParaRPr/>
                    </a:p>
                  </a:txBody>
                  <a:tcPr marT="45725" marB="45725" marR="91450" marL="91450"/>
                </a:tc>
                <a:tc>
                  <a:txBody>
                    <a:bodyPr/>
                    <a:lstStyle/>
                    <a:p>
                      <a:pPr indent="0" lvl="0" marL="0" marR="0" rtl="0" algn="l">
                        <a:spcBef>
                          <a:spcPts val="0"/>
                        </a:spcBef>
                        <a:spcAft>
                          <a:spcPts val="0"/>
                        </a:spcAft>
                        <a:buNone/>
                      </a:pPr>
                      <a:r>
                        <a:rPr lang="en-US" sz="1800">
                          <a:latin typeface="Teko"/>
                          <a:ea typeface="Teko"/>
                          <a:cs typeface="Teko"/>
                          <a:sym typeface="Teko"/>
                        </a:rPr>
                        <a:t>183</a:t>
                      </a:r>
                      <a:endParaRPr/>
                    </a:p>
                  </a:txBody>
                  <a:tcPr marT="45725" marB="45725" marR="91450" marL="91450"/>
                </a:tc>
                <a:tc>
                  <a:txBody>
                    <a:bodyPr/>
                    <a:lstStyle/>
                    <a:p>
                      <a:pPr indent="0" lvl="0" marL="0" marR="0" rtl="0" algn="l">
                        <a:spcBef>
                          <a:spcPts val="0"/>
                        </a:spcBef>
                        <a:spcAft>
                          <a:spcPts val="0"/>
                        </a:spcAft>
                        <a:buNone/>
                      </a:pPr>
                      <a:r>
                        <a:rPr lang="en-US" sz="1800">
                          <a:solidFill>
                            <a:schemeClr val="dk1"/>
                          </a:solidFill>
                          <a:latin typeface="Teko"/>
                          <a:ea typeface="Teko"/>
                          <a:cs typeface="Teko"/>
                          <a:sym typeface="Teko"/>
                        </a:rPr>
                        <a:t>15.7</a:t>
                      </a:r>
                      <a:endParaRPr/>
                    </a:p>
                  </a:txBody>
                  <a:tcPr marT="45725" marB="45725" marR="91450" marL="91450"/>
                </a:tc>
              </a:tr>
              <a:tr h="370850">
                <a:tc>
                  <a:txBody>
                    <a:bodyPr/>
                    <a:lstStyle/>
                    <a:p>
                      <a:pPr indent="0" lvl="0" marL="0" marR="0" rtl="0" algn="l">
                        <a:spcBef>
                          <a:spcPts val="0"/>
                        </a:spcBef>
                        <a:spcAft>
                          <a:spcPts val="0"/>
                        </a:spcAft>
                        <a:buNone/>
                      </a:pPr>
                      <a:r>
                        <a:rPr b="0" lang="en-US" sz="1800">
                          <a:latin typeface="Teko"/>
                          <a:ea typeface="Teko"/>
                          <a:cs typeface="Teko"/>
                          <a:sym typeface="Teko"/>
                        </a:rPr>
                        <a:t>Baffle helix angle </a:t>
                      </a:r>
                      <a:endParaRPr/>
                    </a:p>
                  </a:txBody>
                  <a:tcPr marT="45725" marB="45725" marR="91450" marL="91450"/>
                </a:tc>
                <a:tc gridSpan="2">
                  <a:txBody>
                    <a:bodyPr/>
                    <a:lstStyle/>
                    <a:p>
                      <a:pPr indent="0" lvl="0" marL="0" marR="0" rtl="0" algn="ctr">
                        <a:spcBef>
                          <a:spcPts val="0"/>
                        </a:spcBef>
                        <a:spcAft>
                          <a:spcPts val="0"/>
                        </a:spcAft>
                        <a:buNone/>
                      </a:pPr>
                      <a:r>
                        <a:rPr lang="en-US" sz="1800">
                          <a:latin typeface="Teko"/>
                          <a:ea typeface="Teko"/>
                          <a:cs typeface="Teko"/>
                          <a:sym typeface="Teko"/>
                        </a:rPr>
                        <a:t>32.5</a:t>
                      </a:r>
                      <a:endParaRPr/>
                    </a:p>
                  </a:txBody>
                  <a:tcPr marT="45725" marB="45725" marR="91450" marL="91450"/>
                </a:tc>
                <a:tc hMerge="1"/>
              </a:tr>
              <a:tr h="370850">
                <a:tc>
                  <a:txBody>
                    <a:bodyPr/>
                    <a:lstStyle/>
                    <a:p>
                      <a:pPr indent="0" lvl="0" marL="0" marR="0" rtl="0" algn="l">
                        <a:spcBef>
                          <a:spcPts val="0"/>
                        </a:spcBef>
                        <a:spcAft>
                          <a:spcPts val="0"/>
                        </a:spcAft>
                        <a:buNone/>
                      </a:pPr>
                      <a:r>
                        <a:rPr b="0" lang="en-US" sz="1800">
                          <a:latin typeface="Teko"/>
                          <a:ea typeface="Teko"/>
                          <a:cs typeface="Teko"/>
                          <a:sym typeface="Teko"/>
                        </a:rPr>
                        <a:t>Number of turns</a:t>
                      </a:r>
                      <a:endParaRPr/>
                    </a:p>
                  </a:txBody>
                  <a:tcPr marT="45725" marB="45725" marR="91450" marL="91450"/>
                </a:tc>
                <a:tc gridSpan="2">
                  <a:txBody>
                    <a:bodyPr/>
                    <a:lstStyle/>
                    <a:p>
                      <a:pPr indent="0" lvl="0" marL="0" marR="0" rtl="0" algn="ctr">
                        <a:spcBef>
                          <a:spcPts val="0"/>
                        </a:spcBef>
                        <a:spcAft>
                          <a:spcPts val="0"/>
                        </a:spcAft>
                        <a:buNone/>
                      </a:pPr>
                      <a:r>
                        <a:rPr lang="en-US" sz="1800">
                          <a:latin typeface="Teko"/>
                          <a:ea typeface="Teko"/>
                          <a:cs typeface="Teko"/>
                          <a:sym typeface="Teko"/>
                        </a:rPr>
                        <a:t>1</a:t>
                      </a:r>
                      <a:endParaRPr/>
                    </a:p>
                  </a:txBody>
                  <a:tcPr marT="45725" marB="45725" marR="91450" marL="91450"/>
                </a:tc>
                <a:tc hMerge="1"/>
              </a:tr>
              <a:tr h="370850">
                <a:tc>
                  <a:txBody>
                    <a:bodyPr/>
                    <a:lstStyle/>
                    <a:p>
                      <a:pPr indent="0" lvl="0" marL="0" marR="0" rtl="0" algn="l">
                        <a:spcBef>
                          <a:spcPts val="0"/>
                        </a:spcBef>
                        <a:spcAft>
                          <a:spcPts val="0"/>
                        </a:spcAft>
                        <a:buNone/>
                      </a:pPr>
                      <a:r>
                        <a:rPr b="0" lang="en-US" sz="1800">
                          <a:latin typeface="Teko"/>
                          <a:ea typeface="Teko"/>
                          <a:cs typeface="Teko"/>
                          <a:sym typeface="Teko"/>
                        </a:rPr>
                        <a:t>Flow type</a:t>
                      </a:r>
                      <a:endParaRPr/>
                    </a:p>
                  </a:txBody>
                  <a:tcPr marT="45725" marB="45725" marR="91450" marL="91450"/>
                </a:tc>
                <a:tc>
                  <a:txBody>
                    <a:bodyPr/>
                    <a:lstStyle/>
                    <a:p>
                      <a:pPr indent="0" lvl="0" marL="0" marR="0" rtl="0" algn="l">
                        <a:spcBef>
                          <a:spcPts val="0"/>
                        </a:spcBef>
                        <a:spcAft>
                          <a:spcPts val="0"/>
                        </a:spcAft>
                        <a:buNone/>
                      </a:pPr>
                      <a:r>
                        <a:rPr lang="en-US" sz="1800">
                          <a:latin typeface="Teko"/>
                          <a:ea typeface="Teko"/>
                          <a:cs typeface="Teko"/>
                          <a:sym typeface="Teko"/>
                        </a:rPr>
                        <a:t>Turbulent</a:t>
                      </a:r>
                      <a:endParaRPr/>
                    </a:p>
                  </a:txBody>
                  <a:tcPr marT="45725" marB="45725" marR="91450" marL="91450"/>
                </a:tc>
                <a:tc>
                  <a:txBody>
                    <a:bodyPr/>
                    <a:lstStyle/>
                    <a:p>
                      <a:pPr indent="0" lvl="0" marL="0" marR="0" rtl="0" algn="l">
                        <a:spcBef>
                          <a:spcPts val="0"/>
                        </a:spcBef>
                        <a:spcAft>
                          <a:spcPts val="0"/>
                        </a:spcAft>
                        <a:buNone/>
                      </a:pPr>
                      <a:r>
                        <a:rPr lang="en-US" sz="1800">
                          <a:solidFill>
                            <a:schemeClr val="dk1"/>
                          </a:solidFill>
                          <a:latin typeface="Teko"/>
                          <a:ea typeface="Teko"/>
                          <a:cs typeface="Teko"/>
                          <a:sym typeface="Teko"/>
                        </a:rPr>
                        <a:t>Turbulent</a:t>
                      </a:r>
                      <a:endParaRPr/>
                    </a:p>
                  </a:txBody>
                  <a:tcPr marT="45725" marB="45725" marR="91450" marL="91450"/>
                </a:tc>
              </a:tr>
            </a:tbl>
          </a:graphicData>
        </a:graphic>
      </p:graphicFrame>
      <p:sp>
        <p:nvSpPr>
          <p:cNvPr id="278" name="Google Shape;278;p11"/>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800"/>
              <a:buFont typeface="Arial"/>
              <a:buNone/>
            </a:pPr>
            <a:fld id="{00000000-1234-1234-1234-123412341234}" type="slidenum">
              <a:rPr b="0" i="0" lang="en-US" sz="800" u="none" cap="none" strike="noStrike">
                <a:solidFill>
                  <a:srgbClr val="FFFFFF"/>
                </a:solidFill>
                <a:latin typeface="Arial"/>
                <a:ea typeface="Arial"/>
                <a:cs typeface="Arial"/>
                <a:sym typeface="Arial"/>
              </a:rPr>
              <a:t>‹#›</a:t>
            </a:fld>
            <a:endParaRPr b="0" i="0" sz="800" u="none" cap="none" strike="noStrike">
              <a:solidFill>
                <a:srgbClr val="FFFFFF"/>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2"/>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000"/>
              <a:buFont typeface="Teko"/>
              <a:buNone/>
            </a:pPr>
            <a:r>
              <a:rPr lang="en-US" sz="4000">
                <a:latin typeface="Teko"/>
                <a:ea typeface="Teko"/>
                <a:cs typeface="Teko"/>
                <a:sym typeface="Teko"/>
              </a:rPr>
              <a:t>Design strategy </a:t>
            </a:r>
            <a:endParaRPr/>
          </a:p>
        </p:txBody>
      </p:sp>
      <p:sp>
        <p:nvSpPr>
          <p:cNvPr id="284" name="Google Shape;284;p12"/>
          <p:cNvSpPr txBox="1"/>
          <p:nvPr>
            <p:ph idx="1" type="body"/>
          </p:nvPr>
        </p:nvSpPr>
        <p:spPr>
          <a:xfrm>
            <a:off x="1016000" y="2108201"/>
            <a:ext cx="10139680" cy="3760891"/>
          </a:xfrm>
          <a:prstGeom prst="rect">
            <a:avLst/>
          </a:prstGeom>
          <a:noFill/>
          <a:ln>
            <a:noFill/>
          </a:ln>
        </p:spPr>
        <p:txBody>
          <a:bodyPr anchorCtr="0" anchor="t" bIns="45700" lIns="0" spcFirstLastPara="1" rIns="0" wrap="square" tIns="45700">
            <a:normAutofit/>
          </a:bodyPr>
          <a:lstStyle/>
          <a:p>
            <a:pPr indent="0" lvl="0" marL="0" rtl="0" algn="l">
              <a:lnSpc>
                <a:spcPct val="120000"/>
              </a:lnSpc>
              <a:spcBef>
                <a:spcPts val="0"/>
              </a:spcBef>
              <a:spcAft>
                <a:spcPts val="0"/>
              </a:spcAft>
              <a:buClr>
                <a:srgbClr val="3F3F3F"/>
              </a:buClr>
              <a:buSzPts val="2400"/>
              <a:buNone/>
            </a:pPr>
            <a:r>
              <a:rPr lang="en-US" sz="2400">
                <a:latin typeface="Teko"/>
                <a:ea typeface="Teko"/>
                <a:cs typeface="Teko"/>
                <a:sym typeface="Teko"/>
              </a:rPr>
              <a:t> </a:t>
            </a:r>
            <a:endParaRPr/>
          </a:p>
        </p:txBody>
      </p:sp>
      <p:sp>
        <p:nvSpPr>
          <p:cNvPr id="285" name="Google Shape;285;p12"/>
          <p:cNvSpPr txBox="1"/>
          <p:nvPr/>
        </p:nvSpPr>
        <p:spPr>
          <a:xfrm>
            <a:off x="9683404" y="827315"/>
            <a:ext cx="312928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A5262D"/>
              </a:buClr>
              <a:buSzPts val="1800"/>
              <a:buFont typeface="Teko"/>
              <a:buNone/>
            </a:pPr>
            <a:r>
              <a:rPr b="0" i="0" lang="en-US" sz="1800" u="none" cap="none" strike="noStrike">
                <a:solidFill>
                  <a:srgbClr val="A5262D"/>
                </a:solidFill>
                <a:latin typeface="Teko"/>
                <a:ea typeface="Teko"/>
                <a:cs typeface="Teko"/>
                <a:sym typeface="Teko"/>
              </a:rPr>
              <a:t>Solidworks model</a:t>
            </a:r>
            <a:endParaRPr/>
          </a:p>
        </p:txBody>
      </p:sp>
      <p:pic>
        <p:nvPicPr>
          <p:cNvPr id="286" name="Google Shape;286;p12"/>
          <p:cNvPicPr preferRelativeResize="0"/>
          <p:nvPr/>
        </p:nvPicPr>
        <p:blipFill rotWithShape="1">
          <a:blip r:embed="rId3">
            <a:alphaModFix/>
          </a:blip>
          <a:srcRect b="0" l="21909" r="5742" t="0"/>
          <a:stretch/>
        </p:blipFill>
        <p:spPr>
          <a:xfrm>
            <a:off x="3371272" y="2000361"/>
            <a:ext cx="5449455" cy="3976570"/>
          </a:xfrm>
          <a:prstGeom prst="rect">
            <a:avLst/>
          </a:prstGeom>
          <a:noFill/>
          <a:ln>
            <a:noFill/>
          </a:ln>
        </p:spPr>
      </p:pic>
      <p:sp>
        <p:nvSpPr>
          <p:cNvPr id="287" name="Google Shape;287;p12"/>
          <p:cNvSpPr txBox="1"/>
          <p:nvPr/>
        </p:nvSpPr>
        <p:spPr>
          <a:xfrm>
            <a:off x="4996872" y="5976931"/>
            <a:ext cx="290022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eko"/>
              <a:buNone/>
            </a:pPr>
            <a:r>
              <a:rPr b="0" i="0" lang="en-US" sz="2400" u="none" cap="none" strike="noStrike">
                <a:solidFill>
                  <a:srgbClr val="000000"/>
                </a:solidFill>
                <a:latin typeface="Teko"/>
                <a:ea typeface="Teko"/>
                <a:cs typeface="Teko"/>
                <a:sym typeface="Teko"/>
              </a:rPr>
              <a:t>Figure: Helical Baffle</a:t>
            </a:r>
            <a:endParaRPr/>
          </a:p>
        </p:txBody>
      </p:sp>
      <p:sp>
        <p:nvSpPr>
          <p:cNvPr id="288" name="Google Shape;288;p12"/>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800"/>
              <a:buFont typeface="Arial"/>
              <a:buNone/>
            </a:pPr>
            <a:fld id="{00000000-1234-1234-1234-123412341234}" type="slidenum">
              <a:rPr b="0" i="0" lang="en-US" sz="800" u="none" cap="none" strike="noStrike">
                <a:solidFill>
                  <a:srgbClr val="FFFFFF"/>
                </a:solidFill>
                <a:latin typeface="Arial"/>
                <a:ea typeface="Arial"/>
                <a:cs typeface="Arial"/>
                <a:sym typeface="Arial"/>
              </a:rPr>
              <a:t>‹#›</a:t>
            </a:fld>
            <a:endParaRPr b="0" i="0" sz="800" u="none" cap="none" strike="noStrike">
              <a:solidFill>
                <a:srgbClr val="FFFFFF"/>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1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000"/>
              <a:buFont typeface="Teko"/>
              <a:buNone/>
            </a:pPr>
            <a:r>
              <a:rPr lang="en-US" sz="4000">
                <a:latin typeface="Teko"/>
                <a:ea typeface="Teko"/>
                <a:cs typeface="Teko"/>
                <a:sym typeface="Teko"/>
              </a:rPr>
              <a:t>Design strategy </a:t>
            </a:r>
            <a:endParaRPr/>
          </a:p>
        </p:txBody>
      </p:sp>
      <p:sp>
        <p:nvSpPr>
          <p:cNvPr id="294" name="Google Shape;294;p13"/>
          <p:cNvSpPr txBox="1"/>
          <p:nvPr>
            <p:ph idx="1" type="body"/>
          </p:nvPr>
        </p:nvSpPr>
        <p:spPr>
          <a:xfrm>
            <a:off x="1016000" y="2108201"/>
            <a:ext cx="10139680" cy="3760891"/>
          </a:xfrm>
          <a:prstGeom prst="rect">
            <a:avLst/>
          </a:prstGeom>
          <a:noFill/>
          <a:ln>
            <a:noFill/>
          </a:ln>
        </p:spPr>
        <p:txBody>
          <a:bodyPr anchorCtr="0" anchor="t" bIns="45700" lIns="0" spcFirstLastPara="1" rIns="0" wrap="square" tIns="45700">
            <a:normAutofit/>
          </a:bodyPr>
          <a:lstStyle/>
          <a:p>
            <a:pPr indent="0" lvl="0" marL="0" rtl="0" algn="l">
              <a:lnSpc>
                <a:spcPct val="120000"/>
              </a:lnSpc>
              <a:spcBef>
                <a:spcPts val="0"/>
              </a:spcBef>
              <a:spcAft>
                <a:spcPts val="0"/>
              </a:spcAft>
              <a:buClr>
                <a:srgbClr val="3F3F3F"/>
              </a:buClr>
              <a:buSzPts val="2400"/>
              <a:buNone/>
            </a:pPr>
            <a:r>
              <a:rPr lang="en-US" sz="2400">
                <a:latin typeface="Teko"/>
                <a:ea typeface="Teko"/>
                <a:cs typeface="Teko"/>
                <a:sym typeface="Teko"/>
              </a:rPr>
              <a:t> </a:t>
            </a:r>
            <a:endParaRPr/>
          </a:p>
        </p:txBody>
      </p:sp>
      <p:sp>
        <p:nvSpPr>
          <p:cNvPr id="295" name="Google Shape;295;p13"/>
          <p:cNvSpPr txBox="1"/>
          <p:nvPr/>
        </p:nvSpPr>
        <p:spPr>
          <a:xfrm>
            <a:off x="9683404" y="827315"/>
            <a:ext cx="312928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A5262D"/>
              </a:buClr>
              <a:buSzPts val="1800"/>
              <a:buFont typeface="Teko"/>
              <a:buNone/>
            </a:pPr>
            <a:r>
              <a:rPr b="0" i="0" lang="en-US" sz="1800" u="none" cap="none" strike="noStrike">
                <a:solidFill>
                  <a:srgbClr val="A5262D"/>
                </a:solidFill>
                <a:latin typeface="Teko"/>
                <a:ea typeface="Teko"/>
                <a:cs typeface="Teko"/>
                <a:sym typeface="Teko"/>
              </a:rPr>
              <a:t>Solidworks model</a:t>
            </a:r>
            <a:endParaRPr/>
          </a:p>
        </p:txBody>
      </p:sp>
      <p:sp>
        <p:nvSpPr>
          <p:cNvPr id="296" name="Google Shape;296;p13"/>
          <p:cNvSpPr txBox="1"/>
          <p:nvPr/>
        </p:nvSpPr>
        <p:spPr>
          <a:xfrm>
            <a:off x="3181005" y="5715767"/>
            <a:ext cx="6502399"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Teko"/>
              <a:buNone/>
            </a:pPr>
            <a:r>
              <a:rPr b="0" i="0" lang="en-US" sz="2400" u="none" cap="none" strike="noStrike">
                <a:solidFill>
                  <a:srgbClr val="000000"/>
                </a:solidFill>
                <a:latin typeface="Teko"/>
                <a:ea typeface="Teko"/>
                <a:cs typeface="Teko"/>
                <a:sym typeface="Teko"/>
              </a:rPr>
              <a:t>Figure: Shell and tube heat exchanger whole and sectional view</a:t>
            </a:r>
            <a:endParaRPr/>
          </a:p>
        </p:txBody>
      </p:sp>
      <p:pic>
        <p:nvPicPr>
          <p:cNvPr id="297" name="Google Shape;297;p13"/>
          <p:cNvPicPr preferRelativeResize="0"/>
          <p:nvPr/>
        </p:nvPicPr>
        <p:blipFill rotWithShape="1">
          <a:blip r:embed="rId3">
            <a:alphaModFix/>
          </a:blip>
          <a:srcRect b="0" l="0" r="0" t="0"/>
          <a:stretch/>
        </p:blipFill>
        <p:spPr>
          <a:xfrm>
            <a:off x="5833288" y="2185709"/>
            <a:ext cx="5342712" cy="3087858"/>
          </a:xfrm>
          <a:prstGeom prst="rect">
            <a:avLst/>
          </a:prstGeom>
          <a:noFill/>
          <a:ln>
            <a:noFill/>
          </a:ln>
        </p:spPr>
      </p:pic>
      <p:pic>
        <p:nvPicPr>
          <p:cNvPr id="298" name="Google Shape;298;p13"/>
          <p:cNvPicPr preferRelativeResize="0"/>
          <p:nvPr/>
        </p:nvPicPr>
        <p:blipFill rotWithShape="1">
          <a:blip r:embed="rId4">
            <a:alphaModFix/>
          </a:blip>
          <a:srcRect b="0" l="0" r="0" t="0"/>
          <a:stretch/>
        </p:blipFill>
        <p:spPr>
          <a:xfrm>
            <a:off x="1328189" y="2161766"/>
            <a:ext cx="3844175" cy="3087858"/>
          </a:xfrm>
          <a:prstGeom prst="rect">
            <a:avLst/>
          </a:prstGeom>
          <a:noFill/>
          <a:ln>
            <a:noFill/>
          </a:ln>
        </p:spPr>
      </p:pic>
      <p:sp>
        <p:nvSpPr>
          <p:cNvPr id="299" name="Google Shape;299;p13"/>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800"/>
              <a:buFont typeface="Arial"/>
              <a:buNone/>
            </a:pPr>
            <a:fld id="{00000000-1234-1234-1234-123412341234}" type="slidenum">
              <a:rPr b="0" i="0" lang="en-US" sz="800" u="none" cap="none" strike="noStrike">
                <a:solidFill>
                  <a:srgbClr val="FFFFFF"/>
                </a:solidFill>
                <a:latin typeface="Arial"/>
                <a:ea typeface="Arial"/>
                <a:cs typeface="Arial"/>
                <a:sym typeface="Arial"/>
              </a:rPr>
              <a:t>‹#›</a:t>
            </a:fld>
            <a:endParaRPr b="0" i="0" sz="800" u="none" cap="none" strike="noStrike">
              <a:solidFill>
                <a:srgbClr val="FFFFFF"/>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1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000"/>
              <a:buFont typeface="Teko"/>
              <a:buNone/>
            </a:pPr>
            <a:r>
              <a:rPr lang="en-US" sz="4000">
                <a:latin typeface="Teko"/>
                <a:ea typeface="Teko"/>
                <a:cs typeface="Teko"/>
                <a:sym typeface="Teko"/>
              </a:rPr>
              <a:t>Design Model</a:t>
            </a:r>
            <a:endParaRPr/>
          </a:p>
        </p:txBody>
      </p:sp>
      <p:sp>
        <p:nvSpPr>
          <p:cNvPr id="305" name="Google Shape;305;p14"/>
          <p:cNvSpPr/>
          <p:nvPr/>
        </p:nvSpPr>
        <p:spPr>
          <a:xfrm>
            <a:off x="4041595" y="5941647"/>
            <a:ext cx="4108817"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u="none" cap="none" strike="noStrike">
                <a:solidFill>
                  <a:schemeClr val="dk1"/>
                </a:solidFill>
                <a:latin typeface="Teko"/>
                <a:ea typeface="Teko"/>
                <a:cs typeface="Teko"/>
                <a:sym typeface="Teko"/>
              </a:rPr>
              <a:t>Figure : Shell Fluid Temperature Contour</a:t>
            </a:r>
            <a:endParaRPr/>
          </a:p>
        </p:txBody>
      </p:sp>
      <p:pic>
        <p:nvPicPr>
          <p:cNvPr descr="Chart&#10;&#10;Description automatically generated with low confidence" id="306" name="Google Shape;306;p14"/>
          <p:cNvPicPr preferRelativeResize="0"/>
          <p:nvPr>
            <p:ph idx="1" type="body"/>
          </p:nvPr>
        </p:nvPicPr>
        <p:blipFill rotWithShape="1">
          <a:blip r:embed="rId3">
            <a:alphaModFix/>
          </a:blip>
          <a:srcRect b="0" l="0" r="0" t="0"/>
          <a:stretch/>
        </p:blipFill>
        <p:spPr>
          <a:xfrm>
            <a:off x="2592206" y="2108200"/>
            <a:ext cx="7067914" cy="376078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1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000"/>
              <a:buFont typeface="Teko"/>
              <a:buNone/>
            </a:pPr>
            <a:r>
              <a:rPr lang="en-US" sz="4000">
                <a:latin typeface="Teko"/>
                <a:ea typeface="Teko"/>
                <a:cs typeface="Teko"/>
                <a:sym typeface="Teko"/>
              </a:rPr>
              <a:t>Design Model</a:t>
            </a:r>
            <a:endParaRPr/>
          </a:p>
        </p:txBody>
      </p:sp>
      <p:pic>
        <p:nvPicPr>
          <p:cNvPr id="312" name="Google Shape;312;p15"/>
          <p:cNvPicPr preferRelativeResize="0"/>
          <p:nvPr>
            <p:ph idx="1" type="body"/>
          </p:nvPr>
        </p:nvPicPr>
        <p:blipFill rotWithShape="1">
          <a:blip r:embed="rId3">
            <a:alphaModFix/>
          </a:blip>
          <a:srcRect b="0" l="0" r="0" t="0"/>
          <a:stretch/>
        </p:blipFill>
        <p:spPr>
          <a:xfrm>
            <a:off x="2592206" y="2108200"/>
            <a:ext cx="7067914" cy="3760788"/>
          </a:xfrm>
          <a:prstGeom prst="rect">
            <a:avLst/>
          </a:prstGeom>
          <a:noFill/>
          <a:ln>
            <a:noFill/>
          </a:ln>
        </p:spPr>
      </p:pic>
      <p:sp>
        <p:nvSpPr>
          <p:cNvPr id="313" name="Google Shape;313;p15"/>
          <p:cNvSpPr/>
          <p:nvPr/>
        </p:nvSpPr>
        <p:spPr>
          <a:xfrm>
            <a:off x="4039188" y="5941647"/>
            <a:ext cx="4113627"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u="none" cap="none" strike="noStrike">
                <a:solidFill>
                  <a:schemeClr val="dk1"/>
                </a:solidFill>
                <a:latin typeface="Teko"/>
                <a:ea typeface="Teko"/>
                <a:cs typeface="Teko"/>
                <a:sym typeface="Teko"/>
              </a:rPr>
              <a:t>Figure: Temperature Contour (XY plane)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1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000"/>
              <a:buFont typeface="Teko"/>
              <a:buNone/>
            </a:pPr>
            <a:r>
              <a:rPr lang="en-US" sz="4000">
                <a:latin typeface="Teko"/>
                <a:ea typeface="Teko"/>
                <a:cs typeface="Teko"/>
                <a:sym typeface="Teko"/>
              </a:rPr>
              <a:t>Design Model</a:t>
            </a:r>
            <a:endParaRPr/>
          </a:p>
        </p:txBody>
      </p:sp>
      <p:sp>
        <p:nvSpPr>
          <p:cNvPr id="319" name="Google Shape;319;p16"/>
          <p:cNvSpPr/>
          <p:nvPr/>
        </p:nvSpPr>
        <p:spPr>
          <a:xfrm>
            <a:off x="4229946" y="5941647"/>
            <a:ext cx="373211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u="none" cap="none" strike="noStrike">
                <a:solidFill>
                  <a:schemeClr val="dk1"/>
                </a:solidFill>
                <a:latin typeface="Teko"/>
                <a:ea typeface="Teko"/>
                <a:cs typeface="Teko"/>
                <a:sym typeface="Teko"/>
              </a:rPr>
              <a:t>Figure: Tube Fluid Pressure Contour</a:t>
            </a:r>
            <a:endParaRPr/>
          </a:p>
        </p:txBody>
      </p:sp>
      <p:pic>
        <p:nvPicPr>
          <p:cNvPr descr="Table&#10;&#10;Description automatically generated with medium confidence" id="320" name="Google Shape;320;p16"/>
          <p:cNvPicPr preferRelativeResize="0"/>
          <p:nvPr>
            <p:ph idx="1" type="body"/>
          </p:nvPr>
        </p:nvPicPr>
        <p:blipFill rotWithShape="1">
          <a:blip r:embed="rId3">
            <a:alphaModFix/>
          </a:blip>
          <a:srcRect b="0" l="0" r="0" t="0"/>
          <a:stretch/>
        </p:blipFill>
        <p:spPr>
          <a:xfrm>
            <a:off x="2592206" y="2108200"/>
            <a:ext cx="7067914" cy="376078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1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000"/>
              <a:buFont typeface="Teko"/>
              <a:buNone/>
            </a:pPr>
            <a:r>
              <a:rPr lang="en-US" sz="4000">
                <a:latin typeface="Teko"/>
                <a:ea typeface="Teko"/>
                <a:cs typeface="Teko"/>
                <a:sym typeface="Teko"/>
              </a:rPr>
              <a:t>Design Model</a:t>
            </a:r>
            <a:endParaRPr/>
          </a:p>
        </p:txBody>
      </p:sp>
      <p:sp>
        <p:nvSpPr>
          <p:cNvPr id="326" name="Google Shape;326;p17"/>
          <p:cNvSpPr/>
          <p:nvPr/>
        </p:nvSpPr>
        <p:spPr>
          <a:xfrm>
            <a:off x="4222734" y="5941647"/>
            <a:ext cx="374653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u="none" cap="none" strike="noStrike">
                <a:solidFill>
                  <a:schemeClr val="dk1"/>
                </a:solidFill>
                <a:latin typeface="Teko"/>
                <a:ea typeface="Teko"/>
                <a:cs typeface="Teko"/>
                <a:sym typeface="Teko"/>
              </a:rPr>
              <a:t>Figure: Shell Fluid Pressure Contour</a:t>
            </a:r>
            <a:endParaRPr/>
          </a:p>
        </p:txBody>
      </p:sp>
      <p:pic>
        <p:nvPicPr>
          <p:cNvPr descr="A picture containing text&#10;&#10;Description automatically generated" id="327" name="Google Shape;327;p17"/>
          <p:cNvPicPr preferRelativeResize="0"/>
          <p:nvPr>
            <p:ph idx="1" type="body"/>
          </p:nvPr>
        </p:nvPicPr>
        <p:blipFill rotWithShape="1">
          <a:blip r:embed="rId3">
            <a:alphaModFix/>
          </a:blip>
          <a:srcRect b="0" l="0" r="0" t="0"/>
          <a:stretch/>
        </p:blipFill>
        <p:spPr>
          <a:xfrm>
            <a:off x="2592206" y="2108200"/>
            <a:ext cx="7067914" cy="376078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1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000"/>
              <a:buFont typeface="Teko"/>
              <a:buNone/>
            </a:pPr>
            <a:r>
              <a:rPr lang="en-US" sz="4000">
                <a:latin typeface="Teko"/>
                <a:ea typeface="Teko"/>
                <a:cs typeface="Teko"/>
                <a:sym typeface="Teko"/>
              </a:rPr>
              <a:t>Design Model</a:t>
            </a:r>
            <a:endParaRPr/>
          </a:p>
        </p:txBody>
      </p:sp>
      <p:sp>
        <p:nvSpPr>
          <p:cNvPr id="333" name="Google Shape;333;p18"/>
          <p:cNvSpPr/>
          <p:nvPr/>
        </p:nvSpPr>
        <p:spPr>
          <a:xfrm>
            <a:off x="4360591" y="5941647"/>
            <a:ext cx="347082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u="none" cap="none" strike="noStrike">
                <a:solidFill>
                  <a:schemeClr val="dk1"/>
                </a:solidFill>
                <a:latin typeface="Teko"/>
                <a:ea typeface="Teko"/>
                <a:cs typeface="Teko"/>
                <a:sym typeface="Teko"/>
              </a:rPr>
              <a:t>Figure: Shell Fluid Velocity Profile</a:t>
            </a:r>
            <a:endParaRPr b="0" i="0" sz="2400" u="none" cap="none" strike="noStrike">
              <a:solidFill>
                <a:schemeClr val="dk1"/>
              </a:solidFill>
              <a:latin typeface="Teko"/>
              <a:ea typeface="Teko"/>
              <a:cs typeface="Teko"/>
              <a:sym typeface="Teko"/>
            </a:endParaRPr>
          </a:p>
        </p:txBody>
      </p:sp>
      <p:pic>
        <p:nvPicPr>
          <p:cNvPr descr="A picture containing text&#10;&#10;Description automatically generated" id="334" name="Google Shape;334;p18"/>
          <p:cNvPicPr preferRelativeResize="0"/>
          <p:nvPr>
            <p:ph idx="1" type="body"/>
          </p:nvPr>
        </p:nvPicPr>
        <p:blipFill rotWithShape="1">
          <a:blip r:embed="rId3">
            <a:alphaModFix/>
          </a:blip>
          <a:srcRect b="0" l="0" r="0" t="0"/>
          <a:stretch/>
        </p:blipFill>
        <p:spPr>
          <a:xfrm>
            <a:off x="2592206" y="2108200"/>
            <a:ext cx="7067914" cy="376078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19"/>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000"/>
              <a:buFont typeface="Teko"/>
              <a:buNone/>
            </a:pPr>
            <a:r>
              <a:rPr lang="en-US" sz="4000">
                <a:latin typeface="Teko"/>
                <a:ea typeface="Teko"/>
                <a:cs typeface="Teko"/>
                <a:sym typeface="Teko"/>
              </a:rPr>
              <a:t>Design Model</a:t>
            </a:r>
            <a:endParaRPr/>
          </a:p>
        </p:txBody>
      </p:sp>
      <p:sp>
        <p:nvSpPr>
          <p:cNvPr id="340" name="Google Shape;340;p19"/>
          <p:cNvSpPr/>
          <p:nvPr/>
        </p:nvSpPr>
        <p:spPr>
          <a:xfrm>
            <a:off x="4360592" y="5941647"/>
            <a:ext cx="347082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u="none" cap="none" strike="noStrike">
                <a:solidFill>
                  <a:schemeClr val="dk1"/>
                </a:solidFill>
                <a:latin typeface="Teko"/>
                <a:ea typeface="Teko"/>
                <a:cs typeface="Teko"/>
                <a:sym typeface="Teko"/>
              </a:rPr>
              <a:t>Figure: Shell Fluid Velocity Profile</a:t>
            </a:r>
            <a:endParaRPr b="0" i="0" sz="2400" u="none" cap="none" strike="noStrike">
              <a:solidFill>
                <a:schemeClr val="dk1"/>
              </a:solidFill>
              <a:latin typeface="Teko"/>
              <a:ea typeface="Teko"/>
              <a:cs typeface="Teko"/>
              <a:sym typeface="Teko"/>
            </a:endParaRPr>
          </a:p>
        </p:txBody>
      </p:sp>
      <p:pic>
        <p:nvPicPr>
          <p:cNvPr descr="Chart&#10;&#10;Description automatically generated" id="341" name="Google Shape;341;p19"/>
          <p:cNvPicPr preferRelativeResize="0"/>
          <p:nvPr>
            <p:ph idx="1" type="body"/>
          </p:nvPr>
        </p:nvPicPr>
        <p:blipFill rotWithShape="1">
          <a:blip r:embed="rId3">
            <a:alphaModFix/>
          </a:blip>
          <a:srcRect b="0" l="0" r="0" t="0"/>
          <a:stretch/>
        </p:blipFill>
        <p:spPr>
          <a:xfrm>
            <a:off x="2592206" y="2108200"/>
            <a:ext cx="7067914" cy="376078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1" name="Shape 211"/>
        <p:cNvGrpSpPr/>
        <p:nvPr/>
      </p:nvGrpSpPr>
      <p:grpSpPr>
        <a:xfrm>
          <a:off x="0" y="0"/>
          <a:ext cx="0" cy="0"/>
          <a:chOff x="0" y="0"/>
          <a:chExt cx="0" cy="0"/>
        </a:xfrm>
      </p:grpSpPr>
      <p:pic>
        <p:nvPicPr>
          <p:cNvPr descr="Workers in a steel plant with ladle" id="212" name="Google Shape;212;p2"/>
          <p:cNvPicPr preferRelativeResize="0"/>
          <p:nvPr/>
        </p:nvPicPr>
        <p:blipFill rotWithShape="1">
          <a:blip r:embed="rId3">
            <a:alphaModFix/>
          </a:blip>
          <a:srcRect b="0" l="5561" r="11795" t="0"/>
          <a:stretch/>
        </p:blipFill>
        <p:spPr>
          <a:xfrm>
            <a:off x="16" y="10"/>
            <a:ext cx="7556889" cy="6857990"/>
          </a:xfrm>
          <a:prstGeom prst="rect">
            <a:avLst/>
          </a:prstGeom>
          <a:noFill/>
          <a:ln>
            <a:noFill/>
          </a:ln>
        </p:spPr>
      </p:pic>
      <p:sp>
        <p:nvSpPr>
          <p:cNvPr id="213" name="Google Shape;213;p2"/>
          <p:cNvSpPr/>
          <p:nvPr/>
        </p:nvSpPr>
        <p:spPr>
          <a:xfrm>
            <a:off x="7556905" y="0"/>
            <a:ext cx="4641315" cy="68580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
          <p:cNvSpPr txBox="1"/>
          <p:nvPr>
            <p:ph type="ctrTitle"/>
          </p:nvPr>
        </p:nvSpPr>
        <p:spPr>
          <a:xfrm>
            <a:off x="7937406" y="640082"/>
            <a:ext cx="4144061" cy="285032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Teko"/>
              <a:buNone/>
            </a:pPr>
            <a:r>
              <a:rPr lang="en-US" sz="4400">
                <a:solidFill>
                  <a:srgbClr val="FFFFFF"/>
                </a:solidFill>
                <a:latin typeface="Teko"/>
                <a:ea typeface="Teko"/>
                <a:cs typeface="Teko"/>
                <a:sym typeface="Teko"/>
              </a:rPr>
              <a:t>Submitted By :</a:t>
            </a:r>
            <a:br>
              <a:rPr lang="en-US" sz="4600">
                <a:solidFill>
                  <a:srgbClr val="FFFFFF"/>
                </a:solidFill>
              </a:rPr>
            </a:br>
            <a:endParaRPr sz="4600">
              <a:solidFill>
                <a:srgbClr val="FFFFFF"/>
              </a:solidFill>
            </a:endParaRPr>
          </a:p>
        </p:txBody>
      </p:sp>
      <p:sp>
        <p:nvSpPr>
          <p:cNvPr id="215" name="Google Shape;215;p2"/>
          <p:cNvSpPr txBox="1"/>
          <p:nvPr>
            <p:ph idx="1" type="subTitle"/>
          </p:nvPr>
        </p:nvSpPr>
        <p:spPr>
          <a:xfrm>
            <a:off x="8047939" y="3812135"/>
            <a:ext cx="4033528" cy="2719293"/>
          </a:xfrm>
          <a:prstGeom prst="rect">
            <a:avLst/>
          </a:prstGeom>
          <a:noFill/>
          <a:ln>
            <a:noFill/>
          </a:ln>
        </p:spPr>
        <p:txBody>
          <a:bodyPr anchorCtr="0" anchor="t" bIns="45700" lIns="91425" spcFirstLastPara="1" rIns="91425" wrap="square" tIns="45700">
            <a:normAutofit/>
          </a:bodyPr>
          <a:lstStyle/>
          <a:p>
            <a:pPr indent="-514350" lvl="0" marL="514350" rtl="0" algn="l">
              <a:lnSpc>
                <a:spcPct val="120000"/>
              </a:lnSpc>
              <a:spcBef>
                <a:spcPts val="0"/>
              </a:spcBef>
              <a:spcAft>
                <a:spcPts val="0"/>
              </a:spcAft>
              <a:buSzPts val="2000"/>
              <a:buFont typeface="Arial"/>
              <a:buAutoNum type="arabicPeriod"/>
            </a:pPr>
            <a:r>
              <a:rPr lang="en-US" sz="2000">
                <a:solidFill>
                  <a:srgbClr val="FFFFFF"/>
                </a:solidFill>
                <a:latin typeface="Teko"/>
                <a:ea typeface="Teko"/>
                <a:cs typeface="Teko"/>
                <a:sym typeface="Teko"/>
              </a:rPr>
              <a:t>MD. FARHAN (1710035)</a:t>
            </a:r>
            <a:endParaRPr/>
          </a:p>
          <a:p>
            <a:pPr indent="-514350" lvl="0" marL="514350" rtl="0" algn="l">
              <a:lnSpc>
                <a:spcPct val="120000"/>
              </a:lnSpc>
              <a:spcBef>
                <a:spcPts val="1400"/>
              </a:spcBef>
              <a:spcAft>
                <a:spcPts val="0"/>
              </a:spcAft>
              <a:buSzPts val="2000"/>
              <a:buFont typeface="Arial"/>
              <a:buAutoNum type="arabicPeriod"/>
            </a:pPr>
            <a:r>
              <a:rPr lang="en-US" sz="2000">
                <a:solidFill>
                  <a:srgbClr val="FFFFFF"/>
                </a:solidFill>
                <a:latin typeface="Teko"/>
                <a:ea typeface="Teko"/>
                <a:cs typeface="Teko"/>
                <a:sym typeface="Teko"/>
              </a:rPr>
              <a:t>MD SHAHED HOSSAIN SOHAN (1710043)</a:t>
            </a:r>
            <a:endParaRPr/>
          </a:p>
          <a:p>
            <a:pPr indent="-514350" lvl="0" marL="514350" rtl="0" algn="l">
              <a:lnSpc>
                <a:spcPct val="120000"/>
              </a:lnSpc>
              <a:spcBef>
                <a:spcPts val="1400"/>
              </a:spcBef>
              <a:spcAft>
                <a:spcPts val="0"/>
              </a:spcAft>
              <a:buSzPts val="2000"/>
              <a:buFont typeface="Arial"/>
              <a:buAutoNum type="arabicPeriod"/>
            </a:pPr>
            <a:r>
              <a:rPr lang="en-US" sz="2000">
                <a:solidFill>
                  <a:srgbClr val="FFFFFF"/>
                </a:solidFill>
                <a:latin typeface="Teko"/>
                <a:ea typeface="Teko"/>
                <a:cs typeface="Teko"/>
                <a:sym typeface="Teko"/>
              </a:rPr>
              <a:t>ABU HANIFA (1710044)</a:t>
            </a:r>
            <a:endParaRPr/>
          </a:p>
          <a:p>
            <a:pPr indent="-514350" lvl="0" marL="514350" rtl="0" algn="l">
              <a:lnSpc>
                <a:spcPct val="120000"/>
              </a:lnSpc>
              <a:spcBef>
                <a:spcPts val="1400"/>
              </a:spcBef>
              <a:spcAft>
                <a:spcPts val="0"/>
              </a:spcAft>
              <a:buSzPts val="2000"/>
              <a:buFont typeface="Arial"/>
              <a:buAutoNum type="arabicPeriod"/>
            </a:pPr>
            <a:r>
              <a:rPr lang="en-US" sz="2000">
                <a:solidFill>
                  <a:srgbClr val="FFFFFF"/>
                </a:solidFill>
                <a:latin typeface="Teko"/>
                <a:ea typeface="Teko"/>
                <a:cs typeface="Teko"/>
                <a:sym typeface="Teko"/>
              </a:rPr>
              <a:t>MEHEDI HASAN (1710060)  </a:t>
            </a:r>
            <a:endParaRPr/>
          </a:p>
        </p:txBody>
      </p:sp>
      <p:cxnSp>
        <p:nvCxnSpPr>
          <p:cNvPr id="216" name="Google Shape;216;p2"/>
          <p:cNvCxnSpPr/>
          <p:nvPr/>
        </p:nvCxnSpPr>
        <p:spPr>
          <a:xfrm>
            <a:off x="8185922" y="3651268"/>
            <a:ext cx="3383280" cy="0"/>
          </a:xfrm>
          <a:prstGeom prst="straightConnector1">
            <a:avLst/>
          </a:prstGeom>
          <a:noFill/>
          <a:ln cap="flat" cmpd="sng" w="19050">
            <a:solidFill>
              <a:schemeClr val="accent1"/>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214"/>
                                        </p:tgtEl>
                                        <p:attrNameLst>
                                          <p:attrName>style.visibility</p:attrName>
                                        </p:attrNameLst>
                                      </p:cBhvr>
                                      <p:to>
                                        <p:strVal val="visible"/>
                                      </p:to>
                                    </p:set>
                                    <p:animEffect filter="fade" transition="in">
                                      <p:cBhvr>
                                        <p:cTn dur="700"/>
                                        <p:tgtEl>
                                          <p:spTgt spid="2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0"/>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000"/>
              <a:buFont typeface="Teko"/>
              <a:buNone/>
            </a:pPr>
            <a:r>
              <a:rPr lang="en-US" sz="4000">
                <a:latin typeface="Teko"/>
                <a:ea typeface="Teko"/>
                <a:cs typeface="Teko"/>
                <a:sym typeface="Teko"/>
              </a:rPr>
              <a:t>Design Model</a:t>
            </a:r>
            <a:endParaRPr/>
          </a:p>
        </p:txBody>
      </p:sp>
      <p:sp>
        <p:nvSpPr>
          <p:cNvPr id="347" name="Google Shape;347;p20"/>
          <p:cNvSpPr/>
          <p:nvPr/>
        </p:nvSpPr>
        <p:spPr>
          <a:xfrm>
            <a:off x="4360591" y="5941647"/>
            <a:ext cx="347082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u="none" cap="none" strike="noStrike">
                <a:solidFill>
                  <a:schemeClr val="dk1"/>
                </a:solidFill>
                <a:latin typeface="Teko"/>
                <a:ea typeface="Teko"/>
                <a:cs typeface="Teko"/>
                <a:sym typeface="Teko"/>
              </a:rPr>
              <a:t>Figure: Shell Fluid Velocity Profile</a:t>
            </a:r>
            <a:endParaRPr b="0" i="0" sz="2400" u="none" cap="none" strike="noStrike">
              <a:solidFill>
                <a:schemeClr val="dk1"/>
              </a:solidFill>
              <a:latin typeface="Teko"/>
              <a:ea typeface="Teko"/>
              <a:cs typeface="Teko"/>
              <a:sym typeface="Teko"/>
            </a:endParaRPr>
          </a:p>
        </p:txBody>
      </p:sp>
      <p:pic>
        <p:nvPicPr>
          <p:cNvPr descr="A picture containing text&#10;&#10;Description automatically generated" id="348" name="Google Shape;348;p20"/>
          <p:cNvPicPr preferRelativeResize="0"/>
          <p:nvPr>
            <p:ph idx="1" type="body"/>
          </p:nvPr>
        </p:nvPicPr>
        <p:blipFill rotWithShape="1">
          <a:blip r:embed="rId3">
            <a:alphaModFix/>
          </a:blip>
          <a:srcRect b="0" l="0" r="0" t="0"/>
          <a:stretch/>
        </p:blipFill>
        <p:spPr>
          <a:xfrm>
            <a:off x="2592206" y="2108200"/>
            <a:ext cx="7067914" cy="376078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000"/>
              <a:buFont typeface="Teko"/>
              <a:buNone/>
            </a:pPr>
            <a:r>
              <a:rPr lang="en-US" sz="4000">
                <a:latin typeface="Teko"/>
                <a:ea typeface="Teko"/>
                <a:cs typeface="Teko"/>
                <a:sym typeface="Teko"/>
              </a:rPr>
              <a:t>Design Model</a:t>
            </a:r>
            <a:endParaRPr/>
          </a:p>
        </p:txBody>
      </p:sp>
      <p:sp>
        <p:nvSpPr>
          <p:cNvPr id="354" name="Google Shape;354;p21"/>
          <p:cNvSpPr/>
          <p:nvPr/>
        </p:nvSpPr>
        <p:spPr>
          <a:xfrm>
            <a:off x="4488833" y="5941647"/>
            <a:ext cx="321434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u="none" cap="none" strike="noStrike">
                <a:solidFill>
                  <a:schemeClr val="dk1"/>
                </a:solidFill>
                <a:latin typeface="Teko"/>
                <a:ea typeface="Teko"/>
                <a:cs typeface="Teko"/>
                <a:sym typeface="Teko"/>
              </a:rPr>
              <a:t>Figure: Shell Wall Temperature</a:t>
            </a:r>
            <a:endParaRPr b="0" i="0" sz="2400" u="none" cap="none" strike="noStrike">
              <a:solidFill>
                <a:schemeClr val="dk1"/>
              </a:solidFill>
              <a:latin typeface="Teko"/>
              <a:ea typeface="Teko"/>
              <a:cs typeface="Teko"/>
              <a:sym typeface="Teko"/>
            </a:endParaRPr>
          </a:p>
        </p:txBody>
      </p:sp>
      <p:pic>
        <p:nvPicPr>
          <p:cNvPr descr="A picture containing graphical user interface&#10;&#10;Description automatically generated" id="355" name="Google Shape;355;p21"/>
          <p:cNvPicPr preferRelativeResize="0"/>
          <p:nvPr>
            <p:ph idx="1" type="body"/>
          </p:nvPr>
        </p:nvPicPr>
        <p:blipFill rotWithShape="1">
          <a:blip r:embed="rId3">
            <a:alphaModFix/>
          </a:blip>
          <a:srcRect b="0" l="0" r="0" t="0"/>
          <a:stretch/>
        </p:blipFill>
        <p:spPr>
          <a:xfrm>
            <a:off x="2592206" y="2108200"/>
            <a:ext cx="7067914" cy="376078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22"/>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000"/>
              <a:buFont typeface="Teko"/>
              <a:buNone/>
            </a:pPr>
            <a:r>
              <a:rPr lang="en-US" sz="4000">
                <a:latin typeface="Teko"/>
                <a:ea typeface="Teko"/>
                <a:cs typeface="Teko"/>
                <a:sym typeface="Teko"/>
              </a:rPr>
              <a:t>Design Model</a:t>
            </a:r>
            <a:endParaRPr/>
          </a:p>
        </p:txBody>
      </p:sp>
      <p:sp>
        <p:nvSpPr>
          <p:cNvPr id="361" name="Google Shape;361;p22"/>
          <p:cNvSpPr/>
          <p:nvPr/>
        </p:nvSpPr>
        <p:spPr>
          <a:xfrm>
            <a:off x="4560166" y="5941647"/>
            <a:ext cx="307167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u="none" cap="none" strike="noStrike">
                <a:solidFill>
                  <a:schemeClr val="dk1"/>
                </a:solidFill>
                <a:latin typeface="Teko"/>
                <a:ea typeface="Teko"/>
                <a:cs typeface="Teko"/>
                <a:sym typeface="Teko"/>
              </a:rPr>
              <a:t>Figure: Temperature Contour</a:t>
            </a:r>
            <a:endParaRPr/>
          </a:p>
        </p:txBody>
      </p:sp>
      <p:pic>
        <p:nvPicPr>
          <p:cNvPr descr="Chart&#10;&#10;Description automatically generated with medium confidence" id="362" name="Google Shape;362;p22"/>
          <p:cNvPicPr preferRelativeResize="0"/>
          <p:nvPr>
            <p:ph idx="1" type="body"/>
          </p:nvPr>
        </p:nvPicPr>
        <p:blipFill rotWithShape="1">
          <a:blip r:embed="rId3">
            <a:alphaModFix/>
          </a:blip>
          <a:srcRect b="0" l="0" r="0" t="0"/>
          <a:stretch/>
        </p:blipFill>
        <p:spPr>
          <a:xfrm>
            <a:off x="2592206" y="2108200"/>
            <a:ext cx="7067914" cy="376078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000"/>
              <a:buFont typeface="Teko"/>
              <a:buNone/>
            </a:pPr>
            <a:r>
              <a:rPr lang="en-US" sz="4000">
                <a:latin typeface="Teko"/>
                <a:ea typeface="Teko"/>
                <a:cs typeface="Teko"/>
                <a:sym typeface="Teko"/>
              </a:rPr>
              <a:t>Design Model</a:t>
            </a:r>
            <a:endParaRPr/>
          </a:p>
        </p:txBody>
      </p:sp>
      <p:sp>
        <p:nvSpPr>
          <p:cNvPr id="368" name="Google Shape;368;p23"/>
          <p:cNvSpPr/>
          <p:nvPr/>
        </p:nvSpPr>
        <p:spPr>
          <a:xfrm>
            <a:off x="3147126" y="5941647"/>
            <a:ext cx="589776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u="none" cap="none" strike="noStrike">
                <a:solidFill>
                  <a:schemeClr val="dk1"/>
                </a:solidFill>
                <a:latin typeface="Teko"/>
                <a:ea typeface="Teko"/>
                <a:cs typeface="Teko"/>
                <a:sym typeface="Teko"/>
              </a:rPr>
              <a:t>Figure: Tube Wall and Baffle Temperature (Isometric View) </a:t>
            </a:r>
            <a:endParaRPr/>
          </a:p>
        </p:txBody>
      </p:sp>
      <p:pic>
        <p:nvPicPr>
          <p:cNvPr descr="A picture containing text, writing implement, stationary, pencil&#10;&#10;Description automatically generated" id="369" name="Google Shape;369;p23"/>
          <p:cNvPicPr preferRelativeResize="0"/>
          <p:nvPr>
            <p:ph idx="1" type="body"/>
          </p:nvPr>
        </p:nvPicPr>
        <p:blipFill rotWithShape="1">
          <a:blip r:embed="rId3">
            <a:alphaModFix/>
          </a:blip>
          <a:srcRect b="0" l="0" r="0" t="0"/>
          <a:stretch/>
        </p:blipFill>
        <p:spPr>
          <a:xfrm>
            <a:off x="2592206" y="2108200"/>
            <a:ext cx="7067914" cy="376078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2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000"/>
              <a:buFont typeface="Teko"/>
              <a:buNone/>
            </a:pPr>
            <a:r>
              <a:rPr lang="en-US" sz="4000">
                <a:latin typeface="Teko"/>
                <a:ea typeface="Teko"/>
                <a:cs typeface="Teko"/>
                <a:sym typeface="Teko"/>
              </a:rPr>
              <a:t>Design Model</a:t>
            </a:r>
            <a:endParaRPr/>
          </a:p>
        </p:txBody>
      </p:sp>
      <p:sp>
        <p:nvSpPr>
          <p:cNvPr id="375" name="Google Shape;375;p24"/>
          <p:cNvSpPr/>
          <p:nvPr/>
        </p:nvSpPr>
        <p:spPr>
          <a:xfrm>
            <a:off x="3353909" y="5941647"/>
            <a:ext cx="5484194"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u="none" cap="none" strike="noStrike">
                <a:solidFill>
                  <a:schemeClr val="dk1"/>
                </a:solidFill>
                <a:latin typeface="Teko"/>
                <a:ea typeface="Teko"/>
                <a:cs typeface="Teko"/>
                <a:sym typeface="Teko"/>
              </a:rPr>
              <a:t>Figure: Tube Wall and Baffle Temperature (Front View) </a:t>
            </a:r>
            <a:endParaRPr/>
          </a:p>
        </p:txBody>
      </p:sp>
      <p:pic>
        <p:nvPicPr>
          <p:cNvPr descr="Chart&#10;&#10;Description automatically generated" id="376" name="Google Shape;376;p24"/>
          <p:cNvPicPr preferRelativeResize="0"/>
          <p:nvPr>
            <p:ph idx="1" type="body"/>
          </p:nvPr>
        </p:nvPicPr>
        <p:blipFill rotWithShape="1">
          <a:blip r:embed="rId3">
            <a:alphaModFix/>
          </a:blip>
          <a:srcRect b="0" l="0" r="0" t="0"/>
          <a:stretch/>
        </p:blipFill>
        <p:spPr>
          <a:xfrm>
            <a:off x="2592206" y="2108200"/>
            <a:ext cx="7067914" cy="376078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25"/>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262626"/>
              </a:buClr>
              <a:buSzPts val="8000"/>
              <a:buFont typeface="Teko"/>
              <a:buNone/>
            </a:pPr>
            <a:r>
              <a:rPr lang="en-US">
                <a:latin typeface="Teko"/>
                <a:ea typeface="Teko"/>
                <a:cs typeface="Teko"/>
                <a:sym typeface="Teko"/>
              </a:rPr>
              <a:t>Simulation</a:t>
            </a:r>
            <a:endParaRPr/>
          </a:p>
        </p:txBody>
      </p:sp>
      <p:sp>
        <p:nvSpPr>
          <p:cNvPr id="382" name="Google Shape;382;p25"/>
          <p:cNvSpPr txBox="1"/>
          <p:nvPr>
            <p:ph idx="1" type="body"/>
          </p:nvPr>
        </p:nvSpPr>
        <p:spPr>
          <a:xfrm>
            <a:off x="1097280" y="4663440"/>
            <a:ext cx="10058400" cy="11430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SzPts val="2400"/>
              <a:buNone/>
            </a:pPr>
            <a:r>
              <a:rPr lang="en-US">
                <a:latin typeface="Teko"/>
                <a:ea typeface="Teko"/>
                <a:cs typeface="Teko"/>
                <a:sym typeface="Teko"/>
              </a:rPr>
              <a:t>VELOCITY FLOW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2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000"/>
              <a:buFont typeface="Teko"/>
              <a:buNone/>
            </a:pPr>
            <a:r>
              <a:rPr lang="en-US" sz="4000">
                <a:latin typeface="Teko"/>
                <a:ea typeface="Teko"/>
                <a:cs typeface="Teko"/>
                <a:sym typeface="Teko"/>
              </a:rPr>
              <a:t>Simulation</a:t>
            </a:r>
            <a:endParaRPr/>
          </a:p>
        </p:txBody>
      </p:sp>
      <p:pic>
        <p:nvPicPr>
          <p:cNvPr id="388" name="Google Shape;388;p26"/>
          <p:cNvPicPr preferRelativeResize="0"/>
          <p:nvPr>
            <p:ph idx="1" type="body"/>
          </p:nvPr>
        </p:nvPicPr>
        <p:blipFill rotWithShape="1">
          <a:blip r:embed="rId3">
            <a:alphaModFix/>
          </a:blip>
          <a:srcRect b="0" l="0" r="0" t="0"/>
          <a:stretch/>
        </p:blipFill>
        <p:spPr>
          <a:xfrm>
            <a:off x="2854338" y="1922475"/>
            <a:ext cx="6686700" cy="3760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5000"/>
                                        <p:tgtEl>
                                          <p:spTgt spid="3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27"/>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262626"/>
              </a:buClr>
              <a:buSzPts val="8000"/>
              <a:buFont typeface="Teko"/>
              <a:buNone/>
            </a:pPr>
            <a:r>
              <a:rPr lang="en-US">
                <a:latin typeface="Teko"/>
                <a:ea typeface="Teko"/>
                <a:cs typeface="Teko"/>
                <a:sym typeface="Teko"/>
              </a:rPr>
              <a:t>Simulation</a:t>
            </a:r>
            <a:endParaRPr/>
          </a:p>
        </p:txBody>
      </p:sp>
      <p:sp>
        <p:nvSpPr>
          <p:cNvPr id="394" name="Google Shape;394;p27"/>
          <p:cNvSpPr txBox="1"/>
          <p:nvPr>
            <p:ph idx="1" type="body"/>
          </p:nvPr>
        </p:nvSpPr>
        <p:spPr>
          <a:xfrm>
            <a:off x="1097280" y="4663440"/>
            <a:ext cx="10058400" cy="11430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SzPts val="2400"/>
              <a:buNone/>
            </a:pPr>
            <a:r>
              <a:rPr lang="en-US">
                <a:latin typeface="Teko"/>
                <a:ea typeface="Teko"/>
                <a:cs typeface="Teko"/>
                <a:sym typeface="Teko"/>
              </a:rPr>
              <a:t>VELOCITY FLOW WITH TEMPERATURE CONTOUR</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2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000"/>
              <a:buFont typeface="Teko"/>
              <a:buNone/>
            </a:pPr>
            <a:r>
              <a:rPr lang="en-US" sz="4000">
                <a:latin typeface="Teko"/>
                <a:ea typeface="Teko"/>
                <a:cs typeface="Teko"/>
                <a:sym typeface="Teko"/>
              </a:rPr>
              <a:t>Simulation</a:t>
            </a:r>
            <a:endParaRPr/>
          </a:p>
        </p:txBody>
      </p:sp>
      <p:pic>
        <p:nvPicPr>
          <p:cNvPr id="400" name="Google Shape;400;p28"/>
          <p:cNvPicPr preferRelativeResize="0"/>
          <p:nvPr>
            <p:ph idx="1" type="body"/>
          </p:nvPr>
        </p:nvPicPr>
        <p:blipFill rotWithShape="1">
          <a:blip r:embed="rId3">
            <a:alphaModFix/>
          </a:blip>
          <a:srcRect b="0" l="0" r="0" t="0"/>
          <a:stretch/>
        </p:blipFill>
        <p:spPr>
          <a:xfrm>
            <a:off x="2782888" y="2108200"/>
            <a:ext cx="6686550" cy="376078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5000"/>
                                        <p:tgtEl>
                                          <p:spTgt spid="4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29"/>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262626"/>
              </a:buClr>
              <a:buSzPts val="8000"/>
              <a:buFont typeface="Teko"/>
              <a:buNone/>
            </a:pPr>
            <a:r>
              <a:rPr lang="en-US">
                <a:latin typeface="Teko"/>
                <a:ea typeface="Teko"/>
                <a:cs typeface="Teko"/>
                <a:sym typeface="Teko"/>
              </a:rPr>
              <a:t>HTRI CALCULATION</a:t>
            </a:r>
            <a:endParaRPr/>
          </a:p>
        </p:txBody>
      </p:sp>
      <p:sp>
        <p:nvSpPr>
          <p:cNvPr id="406" name="Google Shape;406;p29"/>
          <p:cNvSpPr txBox="1"/>
          <p:nvPr>
            <p:ph idx="1" type="body"/>
          </p:nvPr>
        </p:nvSpPr>
        <p:spPr>
          <a:xfrm>
            <a:off x="1097280" y="4663440"/>
            <a:ext cx="10058400" cy="11430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SzPts val="2400"/>
              <a:buNone/>
            </a:pPr>
            <a:r>
              <a:t/>
            </a:r>
            <a:endParaRPr>
              <a:latin typeface="Teko"/>
              <a:ea typeface="Teko"/>
              <a:cs typeface="Teko"/>
              <a:sym typeface="Tek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0" name="Shape 220"/>
        <p:cNvGrpSpPr/>
        <p:nvPr/>
      </p:nvGrpSpPr>
      <p:grpSpPr>
        <a:xfrm>
          <a:off x="0" y="0"/>
          <a:ext cx="0" cy="0"/>
          <a:chOff x="0" y="0"/>
          <a:chExt cx="0" cy="0"/>
        </a:xfrm>
      </p:grpSpPr>
      <p:pic>
        <p:nvPicPr>
          <p:cNvPr id="221" name="Google Shape;221;p3"/>
          <p:cNvPicPr preferRelativeResize="0"/>
          <p:nvPr/>
        </p:nvPicPr>
        <p:blipFill rotWithShape="1">
          <a:blip r:embed="rId3">
            <a:alphaModFix amt="35000"/>
          </a:blip>
          <a:srcRect b="25818" l="0" r="0" t="17932"/>
          <a:stretch/>
        </p:blipFill>
        <p:spPr>
          <a:xfrm>
            <a:off x="20" y="10"/>
            <a:ext cx="12191980" cy="6857990"/>
          </a:xfrm>
          <a:prstGeom prst="rect">
            <a:avLst/>
          </a:prstGeom>
          <a:noFill/>
          <a:ln>
            <a:noFill/>
          </a:ln>
        </p:spPr>
      </p:pic>
      <p:sp>
        <p:nvSpPr>
          <p:cNvPr id="222" name="Google Shape;222;p3"/>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EFEFE"/>
              </a:buClr>
              <a:buSzPts val="5400"/>
              <a:buFont typeface="Teko"/>
              <a:buNone/>
            </a:pPr>
            <a:r>
              <a:rPr lang="en-US" sz="5400">
                <a:latin typeface="Teko"/>
                <a:ea typeface="Teko"/>
                <a:cs typeface="Teko"/>
                <a:sym typeface="Teko"/>
              </a:rPr>
              <a:t>Shell &amp; Tube HX with Helical Baffle</a:t>
            </a:r>
            <a:br>
              <a:rPr lang="en-US" sz="4800"/>
            </a:br>
            <a:br>
              <a:rPr lang="en-US" sz="4800">
                <a:solidFill>
                  <a:srgbClr val="FEFEFE"/>
                </a:solidFill>
              </a:rPr>
            </a:br>
            <a:endParaRPr sz="4800">
              <a:solidFill>
                <a:srgbClr val="FEFEFE"/>
              </a:solidFill>
            </a:endParaRPr>
          </a:p>
        </p:txBody>
      </p:sp>
      <p:sp>
        <p:nvSpPr>
          <p:cNvPr id="223" name="Google Shape;223;p3"/>
          <p:cNvSpPr txBox="1"/>
          <p:nvPr>
            <p:ph idx="1" type="body"/>
          </p:nvPr>
        </p:nvSpPr>
        <p:spPr>
          <a:xfrm>
            <a:off x="1097280" y="4663440"/>
            <a:ext cx="10058400" cy="11430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SzPts val="24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222"/>
                                        </p:tgtEl>
                                        <p:attrNameLst>
                                          <p:attrName>style.visibility</p:attrName>
                                        </p:attrNameLst>
                                      </p:cBhvr>
                                      <p:to>
                                        <p:strVal val="visible"/>
                                      </p:to>
                                    </p:set>
                                    <p:animEffect filter="fade" transition="in">
                                      <p:cBhvr>
                                        <p:cTn dur="700"/>
                                        <p:tgtEl>
                                          <p:spTgt spid="2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graphicFrame>
        <p:nvGraphicFramePr>
          <p:cNvPr id="411" name="Google Shape;411;p30"/>
          <p:cNvGraphicFramePr/>
          <p:nvPr/>
        </p:nvGraphicFramePr>
        <p:xfrm>
          <a:off x="2451371" y="111943"/>
          <a:ext cx="3000000" cy="3000000"/>
        </p:xfrm>
        <a:graphic>
          <a:graphicData uri="http://schemas.openxmlformats.org/drawingml/2006/table">
            <a:tbl>
              <a:tblPr bandRow="1" firstRow="1">
                <a:noFill/>
                <a:tableStyleId>{AE0197BB-3DF2-4398-B3E5-F1633D98537F}</a:tableStyleId>
              </a:tblPr>
              <a:tblGrid>
                <a:gridCol w="2262375"/>
                <a:gridCol w="1416625"/>
                <a:gridCol w="979975"/>
                <a:gridCol w="81675"/>
                <a:gridCol w="2545375"/>
              </a:tblGrid>
              <a:tr h="525525">
                <a:tc gridSpan="5">
                  <a:txBody>
                    <a:bodyPr/>
                    <a:lstStyle/>
                    <a:p>
                      <a:pPr indent="0" lvl="0" marL="1733550" marR="0" rtl="0" algn="l">
                        <a:lnSpc>
                          <a:spcPct val="100370"/>
                        </a:lnSpc>
                        <a:spcBef>
                          <a:spcPts val="0"/>
                        </a:spcBef>
                        <a:spcAft>
                          <a:spcPts val="0"/>
                        </a:spcAft>
                        <a:buNone/>
                      </a:pPr>
                      <a:r>
                        <a:rPr b="1" lang="en-US" sz="1200" u="none" cap="none" strike="noStrike">
                          <a:latin typeface="Arial"/>
                          <a:ea typeface="Arial"/>
                          <a:cs typeface="Arial"/>
                          <a:sym typeface="Arial"/>
                        </a:rPr>
                        <a:t>Output Summary	</a:t>
                      </a:r>
                      <a:r>
                        <a:rPr baseline="30000" lang="en-US" sz="1350" u="none" cap="none" strike="noStrike">
                          <a:latin typeface="Arial"/>
                          <a:ea typeface="Arial"/>
                          <a:cs typeface="Arial"/>
                          <a:sym typeface="Arial"/>
                        </a:rPr>
                        <a:t>Page 1</a:t>
                      </a:r>
                      <a:endParaRPr baseline="30000" sz="1350" u="none" cap="none" strike="noStrike">
                        <a:latin typeface="Arial"/>
                        <a:ea typeface="Arial"/>
                        <a:cs typeface="Arial"/>
                        <a:sym typeface="Arial"/>
                      </a:endParaRPr>
                    </a:p>
                    <a:p>
                      <a:pPr indent="0" lvl="0" marL="1725929" marR="0" rtl="0" algn="l">
                        <a:lnSpc>
                          <a:spcPct val="100000"/>
                        </a:lnSpc>
                        <a:spcBef>
                          <a:spcPts val="60"/>
                        </a:spcBef>
                        <a:spcAft>
                          <a:spcPts val="0"/>
                        </a:spcAft>
                        <a:buNone/>
                      </a:pPr>
                      <a:r>
                        <a:rPr lang="en-US" sz="900" u="none" cap="none" strike="noStrike">
                          <a:latin typeface="Arial"/>
                          <a:ea typeface="Arial"/>
                          <a:cs typeface="Arial"/>
                          <a:sym typeface="Arial"/>
                        </a:rPr>
                        <a:t>Released to the following company:</a:t>
                      </a:r>
                      <a:endParaRPr sz="900" u="none" cap="none" strike="noStrike">
                        <a:latin typeface="Arial"/>
                        <a:ea typeface="Arial"/>
                        <a:cs typeface="Arial"/>
                        <a:sym typeface="Arial"/>
                      </a:endParaRPr>
                    </a:p>
                    <a:p>
                      <a:pPr indent="0" lvl="0" marL="1789429" marR="2614930" rtl="0" algn="l">
                        <a:lnSpc>
                          <a:spcPct val="115555"/>
                        </a:lnSpc>
                        <a:spcBef>
                          <a:spcPts val="105"/>
                        </a:spcBef>
                        <a:spcAft>
                          <a:spcPts val="0"/>
                        </a:spcAft>
                        <a:buNone/>
                      </a:pPr>
                      <a:r>
                        <a:rPr i="1" lang="en-US" sz="900" u="none" cap="none" strike="noStrike">
                          <a:latin typeface="Arial"/>
                          <a:ea typeface="Arial"/>
                          <a:cs typeface="Arial"/>
                          <a:sym typeface="Arial"/>
                        </a:rPr>
                        <a:t>Heat Equipment Designer  Mehedi Hasan</a:t>
                      </a:r>
                      <a:endParaRPr sz="900" u="none" cap="none" strike="noStrike">
                        <a:latin typeface="Arial"/>
                        <a:ea typeface="Arial"/>
                        <a:cs typeface="Arial"/>
                        <a:sym typeface="Arial"/>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r>
              <a:tr h="493925">
                <a:tc gridSpan="5">
                  <a:txBody>
                    <a:bodyPr/>
                    <a:lstStyle/>
                    <a:p>
                      <a:pPr indent="0" lvl="0" marL="12700" marR="0" rtl="0" algn="l">
                        <a:lnSpc>
                          <a:spcPct val="75925"/>
                        </a:lnSpc>
                        <a:spcBef>
                          <a:spcPts val="0"/>
                        </a:spcBef>
                        <a:spcAft>
                          <a:spcPts val="0"/>
                        </a:spcAft>
                        <a:buNone/>
                      </a:pPr>
                      <a:r>
                        <a:rPr lang="en-US" sz="900" u="none" cap="none" strike="noStrike">
                          <a:latin typeface="Arial"/>
                          <a:ea typeface="Arial"/>
                          <a:cs typeface="Arial"/>
                          <a:sym typeface="Arial"/>
                        </a:rPr>
                        <a:t>Xist 7.3.2 2/23/2022 11:26 SN: 46639-	</a:t>
                      </a:r>
                      <a:r>
                        <a:rPr b="1" baseline="30000" lang="en-US" sz="1350" u="none" cap="none" strike="noStrike">
                          <a:latin typeface="Arial"/>
                          <a:ea typeface="Arial"/>
                          <a:cs typeface="Arial"/>
                          <a:sym typeface="Arial"/>
                        </a:rPr>
                        <a:t>SI Units</a:t>
                      </a:r>
                      <a:endParaRPr baseline="30000" sz="135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sz="1000" u="none" cap="none" strike="noStrike">
                        <a:latin typeface="Times New Roman"/>
                        <a:ea typeface="Times New Roman"/>
                        <a:cs typeface="Times New Roman"/>
                        <a:sym typeface="Times New Roman"/>
                      </a:endParaRPr>
                    </a:p>
                    <a:p>
                      <a:pPr indent="0" lvl="0" marL="0" marR="0" rtl="0" algn="l">
                        <a:lnSpc>
                          <a:spcPct val="100000"/>
                        </a:lnSpc>
                        <a:spcBef>
                          <a:spcPts val="10"/>
                        </a:spcBef>
                        <a:spcAft>
                          <a:spcPts val="0"/>
                        </a:spcAft>
                        <a:buNone/>
                      </a:pPr>
                      <a:r>
                        <a:t/>
                      </a:r>
                      <a:endParaRPr sz="900" u="none" cap="none" strike="noStrike">
                        <a:latin typeface="Times New Roman"/>
                        <a:ea typeface="Times New Roman"/>
                        <a:cs typeface="Times New Roman"/>
                        <a:sym typeface="Times New Roman"/>
                      </a:endParaRPr>
                    </a:p>
                    <a:p>
                      <a:pPr indent="0" lvl="0" marL="12700" marR="0" rtl="0" algn="l">
                        <a:lnSpc>
                          <a:spcPct val="100000"/>
                        </a:lnSpc>
                        <a:spcBef>
                          <a:spcPts val="0"/>
                        </a:spcBef>
                        <a:spcAft>
                          <a:spcPts val="0"/>
                        </a:spcAft>
                        <a:buNone/>
                      </a:pPr>
                      <a:r>
                        <a:rPr lang="en-US" sz="900" u="none" cap="none" strike="noStrike">
                          <a:latin typeface="Arial"/>
                          <a:ea typeface="Arial"/>
                          <a:cs typeface="Arial"/>
                          <a:sym typeface="Arial"/>
                        </a:rPr>
                        <a:t>Rating - Horizontal Countercurrent Flow TEMA AES Shell With Single helical Baffles</a:t>
                      </a:r>
                      <a:endParaRPr sz="900" u="none" cap="none" strike="noStrike">
                        <a:latin typeface="Arial"/>
                        <a:ea typeface="Arial"/>
                        <a:cs typeface="Arial"/>
                        <a:sym typeface="Arial"/>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hMerge="1"/>
                <a:tc hMerge="1"/>
                <a:tc hMerge="1"/>
                <a:tc hMerge="1"/>
              </a:tr>
              <a:tr h="273725">
                <a:tc gridSpan="5">
                  <a:txBody>
                    <a:bodyPr/>
                    <a:lstStyle/>
                    <a:p>
                      <a:pPr indent="0" lvl="0" marL="12700" marR="2581910" rtl="0" algn="l">
                        <a:lnSpc>
                          <a:spcPct val="102200"/>
                        </a:lnSpc>
                        <a:spcBef>
                          <a:spcPts val="0"/>
                        </a:spcBef>
                        <a:spcAft>
                          <a:spcPts val="0"/>
                        </a:spcAft>
                        <a:buNone/>
                      </a:pPr>
                      <a:r>
                        <a:rPr b="1" lang="en-US" sz="900" u="none" cap="none" strike="noStrike">
                          <a:solidFill>
                            <a:srgbClr val="808000"/>
                          </a:solidFill>
                          <a:latin typeface="Arial"/>
                          <a:ea typeface="Arial"/>
                          <a:cs typeface="Arial"/>
                          <a:sym typeface="Arial"/>
                        </a:rPr>
                        <a:t>See Data Check Messages.</a:t>
                      </a:r>
                      <a:endParaRPr/>
                    </a:p>
                    <a:p>
                      <a:pPr indent="0" lvl="0" marL="12700" marR="2581910" rtl="0" algn="l">
                        <a:lnSpc>
                          <a:spcPct val="102200"/>
                        </a:lnSpc>
                        <a:spcBef>
                          <a:spcPts val="75"/>
                        </a:spcBef>
                        <a:spcAft>
                          <a:spcPts val="0"/>
                        </a:spcAft>
                        <a:buNone/>
                      </a:pPr>
                      <a:r>
                        <a:rPr b="1" lang="en-US" sz="900" u="none" cap="none" strike="noStrike">
                          <a:solidFill>
                            <a:srgbClr val="808000"/>
                          </a:solidFill>
                          <a:latin typeface="Arial"/>
                          <a:ea typeface="Arial"/>
                          <a:cs typeface="Arial"/>
                          <a:sym typeface="Arial"/>
                        </a:rPr>
                        <a:t>See Runtime Messages.</a:t>
                      </a:r>
                      <a:endParaRPr sz="900" u="none" cap="none" strike="noStrike">
                        <a:latin typeface="Arial"/>
                        <a:ea typeface="Arial"/>
                        <a:cs typeface="Arial"/>
                        <a:sym typeface="Arial"/>
                      </a:endParaRPr>
                    </a:p>
                  </a:txBody>
                  <a:tcPr marT="952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hMerge="1"/>
                <a:tc hMerge="1"/>
                <a:tc hMerge="1"/>
                <a:tc hMerge="1"/>
              </a:tr>
              <a:tr h="180375">
                <a:tc gridSpan="3">
                  <a:txBody>
                    <a:bodyPr/>
                    <a:lstStyle/>
                    <a:p>
                      <a:pPr indent="0" lvl="0" marL="316230" marR="0" rtl="0" algn="l">
                        <a:lnSpc>
                          <a:spcPct val="100000"/>
                        </a:lnSpc>
                        <a:spcBef>
                          <a:spcPts val="0"/>
                        </a:spcBef>
                        <a:spcAft>
                          <a:spcPts val="0"/>
                        </a:spcAft>
                        <a:buNone/>
                      </a:pPr>
                      <a:r>
                        <a:rPr b="1" lang="en-US" sz="900" u="none" cap="none" strike="noStrike">
                          <a:latin typeface="Arial"/>
                          <a:ea typeface="Arial"/>
                          <a:cs typeface="Arial"/>
                          <a:sym typeface="Arial"/>
                        </a:rPr>
                        <a:t>Process Conditions	Hot Shellside</a:t>
                      </a:r>
                      <a:endParaRPr sz="900" u="none" cap="none" strike="noStrike">
                        <a:latin typeface="Arial"/>
                        <a:ea typeface="Arial"/>
                        <a:cs typeface="Arial"/>
                        <a:sym typeface="Arial"/>
                      </a:endParaRPr>
                    </a:p>
                  </a:txBody>
                  <a:tcPr marT="38725" marB="0" marR="0" marL="0">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tcPr>
                </a:tc>
                <a:tc hMerge="1"/>
                <a:tc hMerge="1"/>
                <a:tc gridSpan="2">
                  <a:txBody>
                    <a:bodyPr/>
                    <a:lstStyle/>
                    <a:p>
                      <a:pPr indent="0" lvl="0" marL="628650" marR="0" rtl="0" algn="l">
                        <a:lnSpc>
                          <a:spcPct val="100000"/>
                        </a:lnSpc>
                        <a:spcBef>
                          <a:spcPts val="0"/>
                        </a:spcBef>
                        <a:spcAft>
                          <a:spcPts val="0"/>
                        </a:spcAft>
                        <a:buNone/>
                      </a:pPr>
                      <a:r>
                        <a:rPr b="1" lang="en-US" sz="900" u="none" cap="none" strike="noStrike">
                          <a:latin typeface="Arial"/>
                          <a:ea typeface="Arial"/>
                          <a:cs typeface="Arial"/>
                          <a:sym typeface="Arial"/>
                        </a:rPr>
                        <a:t>Cold Tubeside</a:t>
                      </a:r>
                      <a:endParaRPr sz="900" u="none" cap="none" strike="noStrike">
                        <a:latin typeface="Arial"/>
                        <a:ea typeface="Arial"/>
                        <a:cs typeface="Arial"/>
                        <a:sym typeface="Arial"/>
                      </a:endParaRPr>
                    </a:p>
                  </a:txBody>
                  <a:tcPr marT="38725" marB="0" marR="0" marL="0">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tcPr>
                </a:tc>
                <a:tc hMerge="1"/>
              </a:tr>
              <a:tr h="146125">
                <a:tc gridSpan="3">
                  <a:txBody>
                    <a:bodyPr/>
                    <a:lstStyle/>
                    <a:p>
                      <a:pPr indent="0" lvl="0" marL="12700" marR="0" rtl="0" algn="l">
                        <a:lnSpc>
                          <a:spcPct val="118888"/>
                        </a:lnSpc>
                        <a:spcBef>
                          <a:spcPts val="0"/>
                        </a:spcBef>
                        <a:spcAft>
                          <a:spcPts val="0"/>
                        </a:spcAft>
                        <a:buNone/>
                      </a:pPr>
                      <a:r>
                        <a:rPr lang="en-US" sz="900" u="none" cap="none" strike="noStrike">
                          <a:latin typeface="Arial"/>
                          <a:ea typeface="Arial"/>
                          <a:cs typeface="Arial"/>
                          <a:sym typeface="Arial"/>
                        </a:rPr>
                        <a:t>Fluid name	Water</a:t>
                      </a:r>
                      <a:endParaRPr sz="900" u="none" cap="none" strike="noStrike">
                        <a:latin typeface="Arial"/>
                        <a:ea typeface="Arial"/>
                        <a:cs typeface="Arial"/>
                        <a:sym typeface="Arial"/>
                      </a:endParaRPr>
                    </a:p>
                  </a:txBody>
                  <a:tcPr marT="20325" marB="0" marR="0" marL="0">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tcPr>
                </a:tc>
                <a:tc hMerge="1"/>
                <a:tc hMerge="1"/>
                <a:tc gridSpan="2">
                  <a:txBody>
                    <a:bodyPr/>
                    <a:lstStyle/>
                    <a:p>
                      <a:pPr indent="0" lvl="0" marL="0" marR="83820" rtl="0" algn="r">
                        <a:lnSpc>
                          <a:spcPct val="118888"/>
                        </a:lnSpc>
                        <a:spcBef>
                          <a:spcPts val="0"/>
                        </a:spcBef>
                        <a:spcAft>
                          <a:spcPts val="0"/>
                        </a:spcAft>
                        <a:buNone/>
                      </a:pPr>
                      <a:r>
                        <a:rPr lang="en-US" sz="900" u="none" cap="none" strike="noStrike">
                          <a:latin typeface="Arial"/>
                          <a:ea typeface="Arial"/>
                          <a:cs typeface="Arial"/>
                          <a:sym typeface="Arial"/>
                        </a:rPr>
                        <a:t>water</a:t>
                      </a:r>
                      <a:endParaRPr sz="900" u="none" cap="none" strike="noStrike">
                        <a:latin typeface="Arial"/>
                        <a:ea typeface="Arial"/>
                        <a:cs typeface="Arial"/>
                        <a:sym typeface="Arial"/>
                      </a:endParaRPr>
                    </a:p>
                  </a:txBody>
                  <a:tcPr marT="20325" marB="0" marR="0" marL="0">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c hMerge="1"/>
              </a:tr>
              <a:tr h="125075">
                <a:tc gridSpan="3">
                  <a:txBody>
                    <a:bodyPr/>
                    <a:lstStyle/>
                    <a:p>
                      <a:pPr indent="0" lvl="0" marL="12700" marR="0" rtl="0" algn="l">
                        <a:lnSpc>
                          <a:spcPct val="115555"/>
                        </a:lnSpc>
                        <a:spcBef>
                          <a:spcPts val="0"/>
                        </a:spcBef>
                        <a:spcAft>
                          <a:spcPts val="0"/>
                        </a:spcAft>
                        <a:buNone/>
                      </a:pPr>
                      <a:r>
                        <a:rPr lang="en-US" sz="900" u="none" cap="none" strike="noStrike">
                          <a:latin typeface="Arial"/>
                          <a:ea typeface="Arial"/>
                          <a:cs typeface="Arial"/>
                          <a:sym typeface="Arial"/>
                        </a:rPr>
                        <a:t>Flow rate	(kg/s)	0.3000</a:t>
                      </a:r>
                      <a:endParaRPr sz="900" u="none" cap="none" strike="noStrike">
                        <a:latin typeface="Arial"/>
                        <a:ea typeface="Arial"/>
                        <a:cs typeface="Arial"/>
                        <a:sym typeface="Arial"/>
                      </a:endParaRPr>
                    </a:p>
                  </a:txBody>
                  <a:tcPr marT="0" marB="0" marR="0" marL="0">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tcPr>
                </a:tc>
                <a:tc hMerge="1"/>
                <a:tc hMerge="1"/>
                <a:tc gridSpan="2">
                  <a:txBody>
                    <a:bodyPr/>
                    <a:lstStyle/>
                    <a:p>
                      <a:pPr indent="0" lvl="0" marL="0" marR="83820" rtl="0" algn="r">
                        <a:lnSpc>
                          <a:spcPct val="115555"/>
                        </a:lnSpc>
                        <a:spcBef>
                          <a:spcPts val="0"/>
                        </a:spcBef>
                        <a:spcAft>
                          <a:spcPts val="0"/>
                        </a:spcAft>
                        <a:buNone/>
                      </a:pPr>
                      <a:r>
                        <a:rPr lang="en-US" sz="900" u="none" cap="none" strike="noStrike">
                          <a:latin typeface="Arial"/>
                          <a:ea typeface="Arial"/>
                          <a:cs typeface="Arial"/>
                          <a:sym typeface="Arial"/>
                        </a:rPr>
                        <a:t>1.6500</a:t>
                      </a:r>
                      <a:endParaRPr sz="900" u="none" cap="none" strike="noStrike">
                        <a:latin typeface="Arial"/>
                        <a:ea typeface="Arial"/>
                        <a:cs typeface="Arial"/>
                        <a:sym typeface="Arial"/>
                      </a:endParaRPr>
                    </a:p>
                  </a:txBody>
                  <a:tcPr marT="0" marB="0" marR="0" marL="0">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c hMerge="1"/>
              </a:tr>
              <a:tr h="122450">
                <a:tc gridSpan="3">
                  <a:txBody>
                    <a:bodyPr/>
                    <a:lstStyle/>
                    <a:p>
                      <a:pPr indent="0" lvl="0" marL="12700" marR="0" rtl="0" algn="l">
                        <a:lnSpc>
                          <a:spcPct val="112777"/>
                        </a:lnSpc>
                        <a:spcBef>
                          <a:spcPts val="0"/>
                        </a:spcBef>
                        <a:spcAft>
                          <a:spcPts val="0"/>
                        </a:spcAft>
                        <a:buNone/>
                      </a:pPr>
                      <a:r>
                        <a:rPr lang="en-US" sz="900" u="none" cap="none" strike="noStrike">
                          <a:latin typeface="Arial"/>
                          <a:ea typeface="Arial"/>
                          <a:cs typeface="Arial"/>
                          <a:sym typeface="Arial"/>
                        </a:rPr>
                        <a:t>Inlet/Outlet Y	(Wt. frac vap.)	0.0000	0.0000</a:t>
                      </a:r>
                      <a:endParaRPr sz="900" u="none" cap="none" strike="noStrike">
                        <a:latin typeface="Arial"/>
                        <a:ea typeface="Arial"/>
                        <a:cs typeface="Arial"/>
                        <a:sym typeface="Arial"/>
                      </a:endParaRPr>
                    </a:p>
                  </a:txBody>
                  <a:tcPr marT="0" marB="0" marR="0" marL="0">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tcPr>
                </a:tc>
                <a:tc hMerge="1"/>
                <a:tc hMerge="1"/>
                <a:tc gridSpan="2">
                  <a:txBody>
                    <a:bodyPr/>
                    <a:lstStyle/>
                    <a:p>
                      <a:pPr indent="0" lvl="0" marL="563245" marR="0" rtl="0" algn="l">
                        <a:lnSpc>
                          <a:spcPct val="112777"/>
                        </a:lnSpc>
                        <a:spcBef>
                          <a:spcPts val="0"/>
                        </a:spcBef>
                        <a:spcAft>
                          <a:spcPts val="0"/>
                        </a:spcAft>
                        <a:buNone/>
                      </a:pPr>
                      <a:r>
                        <a:rPr lang="en-US" sz="900" u="none" cap="none" strike="noStrike">
                          <a:latin typeface="Arial"/>
                          <a:ea typeface="Arial"/>
                          <a:cs typeface="Arial"/>
                          <a:sym typeface="Arial"/>
                        </a:rPr>
                        <a:t>0.0000	0.0000</a:t>
                      </a:r>
                      <a:endParaRPr sz="900" u="none" cap="none" strike="noStrike">
                        <a:latin typeface="Arial"/>
                        <a:ea typeface="Arial"/>
                        <a:cs typeface="Arial"/>
                        <a:sym typeface="Arial"/>
                      </a:endParaRPr>
                    </a:p>
                  </a:txBody>
                  <a:tcPr marT="0" marB="0" marR="0" marL="0">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c hMerge="1"/>
              </a:tr>
              <a:tr h="122425">
                <a:tc gridSpan="3">
                  <a:txBody>
                    <a:bodyPr/>
                    <a:lstStyle/>
                    <a:p>
                      <a:pPr indent="0" lvl="0" marL="12700" marR="0" rtl="0" algn="l">
                        <a:lnSpc>
                          <a:spcPct val="112777"/>
                        </a:lnSpc>
                        <a:spcBef>
                          <a:spcPts val="0"/>
                        </a:spcBef>
                        <a:spcAft>
                          <a:spcPts val="0"/>
                        </a:spcAft>
                        <a:buNone/>
                      </a:pPr>
                      <a:r>
                        <a:rPr lang="en-US" sz="900" u="none" cap="none" strike="noStrike">
                          <a:latin typeface="Arial"/>
                          <a:ea typeface="Arial"/>
                          <a:cs typeface="Arial"/>
                          <a:sym typeface="Arial"/>
                        </a:rPr>
                        <a:t>Inlet/Outlet T	(Deg C)	90.00	77.00</a:t>
                      </a:r>
                      <a:endParaRPr sz="900" u="none" cap="none" strike="noStrike">
                        <a:latin typeface="Arial"/>
                        <a:ea typeface="Arial"/>
                        <a:cs typeface="Arial"/>
                        <a:sym typeface="Arial"/>
                      </a:endParaRPr>
                    </a:p>
                  </a:txBody>
                  <a:tcPr marT="0" marB="0" marR="0" marL="0">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tcPr>
                </a:tc>
                <a:tc hMerge="1"/>
                <a:tc hMerge="1"/>
                <a:tc gridSpan="2">
                  <a:txBody>
                    <a:bodyPr/>
                    <a:lstStyle/>
                    <a:p>
                      <a:pPr indent="0" lvl="0" marL="626745" marR="0" rtl="0" algn="l">
                        <a:lnSpc>
                          <a:spcPct val="112777"/>
                        </a:lnSpc>
                        <a:spcBef>
                          <a:spcPts val="0"/>
                        </a:spcBef>
                        <a:spcAft>
                          <a:spcPts val="0"/>
                        </a:spcAft>
                        <a:buNone/>
                      </a:pPr>
                      <a:r>
                        <a:rPr lang="en-US" sz="900" u="none" cap="none" strike="noStrike">
                          <a:latin typeface="Arial"/>
                          <a:ea typeface="Arial"/>
                          <a:cs typeface="Arial"/>
                          <a:sym typeface="Arial"/>
                        </a:rPr>
                        <a:t>15.00	17.37</a:t>
                      </a:r>
                      <a:endParaRPr sz="900" u="none" cap="none" strike="noStrike">
                        <a:latin typeface="Arial"/>
                        <a:ea typeface="Arial"/>
                        <a:cs typeface="Arial"/>
                        <a:sym typeface="Arial"/>
                      </a:endParaRPr>
                    </a:p>
                  </a:txBody>
                  <a:tcPr marT="0" marB="0" marR="0" marL="0">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c hMerge="1"/>
              </a:tr>
              <a:tr h="129675">
                <a:tc gridSpan="3">
                  <a:txBody>
                    <a:bodyPr/>
                    <a:lstStyle/>
                    <a:p>
                      <a:pPr indent="0" lvl="0" marL="12700" marR="0" rtl="0" algn="l">
                        <a:lnSpc>
                          <a:spcPct val="116666"/>
                        </a:lnSpc>
                        <a:spcBef>
                          <a:spcPts val="0"/>
                        </a:spcBef>
                        <a:spcAft>
                          <a:spcPts val="0"/>
                        </a:spcAft>
                        <a:buNone/>
                      </a:pPr>
                      <a:r>
                        <a:rPr lang="en-US" sz="900" u="none" cap="none" strike="noStrike">
                          <a:latin typeface="Arial"/>
                          <a:ea typeface="Arial"/>
                          <a:cs typeface="Arial"/>
                          <a:sym typeface="Arial"/>
                        </a:rPr>
                        <a:t>Inlet P/Avg	(kPa)	0.000	0.000</a:t>
                      </a:r>
                      <a:endParaRPr sz="900" u="none" cap="none" strike="noStrike">
                        <a:latin typeface="Arial"/>
                        <a:ea typeface="Arial"/>
                        <a:cs typeface="Arial"/>
                        <a:sym typeface="Arial"/>
                      </a:endParaRPr>
                    </a:p>
                  </a:txBody>
                  <a:tcPr marT="0" marB="0" marR="0" marL="0">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tcPr>
                </a:tc>
                <a:tc hMerge="1"/>
                <a:tc hMerge="1"/>
                <a:tc gridSpan="2">
                  <a:txBody>
                    <a:bodyPr/>
                    <a:lstStyle/>
                    <a:p>
                      <a:pPr indent="0" lvl="0" marL="626745" marR="0" rtl="0" algn="l">
                        <a:lnSpc>
                          <a:spcPct val="116666"/>
                        </a:lnSpc>
                        <a:spcBef>
                          <a:spcPts val="0"/>
                        </a:spcBef>
                        <a:spcAft>
                          <a:spcPts val="0"/>
                        </a:spcAft>
                        <a:buNone/>
                      </a:pPr>
                      <a:r>
                        <a:rPr lang="en-US" sz="900" u="none" cap="none" strike="noStrike">
                          <a:latin typeface="Arial"/>
                          <a:ea typeface="Arial"/>
                          <a:cs typeface="Arial"/>
                          <a:sym typeface="Arial"/>
                        </a:rPr>
                        <a:t>0.000	0.000</a:t>
                      </a:r>
                      <a:endParaRPr sz="900" u="none" cap="none" strike="noStrike">
                        <a:latin typeface="Arial"/>
                        <a:ea typeface="Arial"/>
                        <a:cs typeface="Arial"/>
                        <a:sym typeface="Arial"/>
                      </a:endParaRPr>
                    </a:p>
                  </a:txBody>
                  <a:tcPr marT="0" marB="0" marR="0" marL="0">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c hMerge="1"/>
              </a:tr>
              <a:tr h="128375">
                <a:tc gridSpan="3">
                  <a:txBody>
                    <a:bodyPr/>
                    <a:lstStyle/>
                    <a:p>
                      <a:pPr indent="0" lvl="0" marL="12700" marR="0" rtl="0" algn="l">
                        <a:lnSpc>
                          <a:spcPct val="115000"/>
                        </a:lnSpc>
                        <a:spcBef>
                          <a:spcPts val="0"/>
                        </a:spcBef>
                        <a:spcAft>
                          <a:spcPts val="0"/>
                        </a:spcAft>
                        <a:buNone/>
                      </a:pPr>
                      <a:r>
                        <a:rPr lang="en-US" sz="900" u="none" cap="none" strike="noStrike">
                          <a:latin typeface="Arial"/>
                          <a:ea typeface="Arial"/>
                          <a:cs typeface="Arial"/>
                          <a:sym typeface="Arial"/>
                        </a:rPr>
                        <a:t>dP/Allow.	(kPa)	6.23	70.000</a:t>
                      </a:r>
                      <a:endParaRPr sz="900" u="none" cap="none" strike="noStrike">
                        <a:latin typeface="Arial"/>
                        <a:ea typeface="Arial"/>
                        <a:cs typeface="Arial"/>
                        <a:sym typeface="Arial"/>
                      </a:endParaRPr>
                    </a:p>
                  </a:txBody>
                  <a:tcPr marT="4450" marB="0" marR="0" marL="0">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tcPr>
                </a:tc>
                <a:tc hMerge="1"/>
                <a:tc hMerge="1"/>
                <a:tc gridSpan="2">
                  <a:txBody>
                    <a:bodyPr/>
                    <a:lstStyle/>
                    <a:p>
                      <a:pPr indent="0" lvl="0" marL="626745" marR="0" rtl="0" algn="l">
                        <a:lnSpc>
                          <a:spcPct val="115000"/>
                        </a:lnSpc>
                        <a:spcBef>
                          <a:spcPts val="0"/>
                        </a:spcBef>
                        <a:spcAft>
                          <a:spcPts val="0"/>
                        </a:spcAft>
                        <a:buNone/>
                      </a:pPr>
                      <a:r>
                        <a:rPr lang="en-US" sz="900" u="none" cap="none" strike="noStrike">
                          <a:latin typeface="Arial"/>
                          <a:ea typeface="Arial"/>
                          <a:cs typeface="Arial"/>
                          <a:sym typeface="Arial"/>
                        </a:rPr>
                        <a:t>1.958	70.000</a:t>
                      </a:r>
                      <a:endParaRPr sz="900" u="none" cap="none" strike="noStrike">
                        <a:latin typeface="Arial"/>
                        <a:ea typeface="Arial"/>
                        <a:cs typeface="Arial"/>
                        <a:sym typeface="Arial"/>
                      </a:endParaRPr>
                    </a:p>
                  </a:txBody>
                  <a:tcPr marT="4450" marB="0" marR="0" marL="0">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c hMerge="1"/>
              </a:tr>
              <a:tr h="136050">
                <a:tc gridSpan="3">
                  <a:txBody>
                    <a:bodyPr/>
                    <a:lstStyle/>
                    <a:p>
                      <a:pPr indent="0" lvl="0" marL="12700" marR="0" rtl="0" algn="l">
                        <a:lnSpc>
                          <a:spcPct val="115555"/>
                        </a:lnSpc>
                        <a:spcBef>
                          <a:spcPts val="0"/>
                        </a:spcBef>
                        <a:spcAft>
                          <a:spcPts val="0"/>
                        </a:spcAft>
                        <a:buNone/>
                      </a:pPr>
                      <a:r>
                        <a:rPr lang="en-US" sz="900" u="none" cap="none" strike="noStrike">
                          <a:latin typeface="Arial"/>
                          <a:ea typeface="Arial"/>
                          <a:cs typeface="Arial"/>
                          <a:sym typeface="Arial"/>
                        </a:rPr>
                        <a:t>Fouling	(m2-K/W)	0.000090</a:t>
                      </a:r>
                      <a:endParaRPr sz="900" u="none" cap="none" strike="noStrike">
                        <a:latin typeface="Arial"/>
                        <a:ea typeface="Arial"/>
                        <a:cs typeface="Arial"/>
                        <a:sym typeface="Arial"/>
                      </a:endParaRPr>
                    </a:p>
                  </a:txBody>
                  <a:tcPr marT="0" marB="0" marR="0" marL="0">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B cap="flat" cmpd="sng" w="28575">
                      <a:solidFill>
                        <a:srgbClr val="000000"/>
                      </a:solidFill>
                      <a:prstDash val="solid"/>
                      <a:round/>
                      <a:headEnd len="sm" w="sm" type="none"/>
                      <a:tailEnd len="sm" w="sm" type="none"/>
                    </a:lnB>
                  </a:tcPr>
                </a:tc>
                <a:tc hMerge="1"/>
                <a:tc hMerge="1"/>
                <a:tc gridSpan="2">
                  <a:txBody>
                    <a:bodyPr/>
                    <a:lstStyle/>
                    <a:p>
                      <a:pPr indent="0" lvl="0" marL="0" marR="82550" rtl="0" algn="r">
                        <a:lnSpc>
                          <a:spcPct val="115555"/>
                        </a:lnSpc>
                        <a:spcBef>
                          <a:spcPts val="0"/>
                        </a:spcBef>
                        <a:spcAft>
                          <a:spcPts val="0"/>
                        </a:spcAft>
                        <a:buNone/>
                      </a:pPr>
                      <a:r>
                        <a:rPr lang="en-US" sz="900" u="none" cap="none" strike="noStrike">
                          <a:latin typeface="Arial"/>
                          <a:ea typeface="Arial"/>
                          <a:cs typeface="Arial"/>
                          <a:sym typeface="Arial"/>
                        </a:rPr>
                        <a:t>0.000090</a:t>
                      </a:r>
                      <a:endParaRPr sz="900" u="none" cap="none" strike="noStrike">
                        <a:latin typeface="Arial"/>
                        <a:ea typeface="Arial"/>
                        <a:cs typeface="Arial"/>
                        <a:sym typeface="Arial"/>
                      </a:endParaRPr>
                    </a:p>
                  </a:txBody>
                  <a:tcPr marT="0" marB="0" marR="0" marL="0">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28575">
                      <a:solidFill>
                        <a:srgbClr val="000000"/>
                      </a:solidFill>
                      <a:prstDash val="solid"/>
                      <a:round/>
                      <a:headEnd len="sm" w="sm" type="none"/>
                      <a:tailEnd len="sm" w="sm" type="none"/>
                    </a:lnB>
                  </a:tcPr>
                </a:tc>
                <a:tc hMerge="1"/>
              </a:tr>
              <a:tr h="192225">
                <a:tc gridSpan="5">
                  <a:txBody>
                    <a:bodyPr/>
                    <a:lstStyle/>
                    <a:p>
                      <a:pPr indent="0" lvl="0" marL="0" marR="71120" rtl="0" algn="ctr">
                        <a:lnSpc>
                          <a:spcPct val="100000"/>
                        </a:lnSpc>
                        <a:spcBef>
                          <a:spcPts val="0"/>
                        </a:spcBef>
                        <a:spcAft>
                          <a:spcPts val="0"/>
                        </a:spcAft>
                        <a:buNone/>
                      </a:pPr>
                      <a:r>
                        <a:rPr b="1" lang="en-US" sz="900" u="none" cap="none" strike="noStrike">
                          <a:latin typeface="Arial"/>
                          <a:ea typeface="Arial"/>
                          <a:cs typeface="Arial"/>
                          <a:sym typeface="Arial"/>
                        </a:rPr>
                        <a:t>Exchanger Performance</a:t>
                      </a:r>
                      <a:endParaRPr sz="900" u="none" cap="none" strike="noStrike">
                        <a:latin typeface="Arial"/>
                        <a:ea typeface="Arial"/>
                        <a:cs typeface="Arial"/>
                        <a:sym typeface="Arial"/>
                      </a:endParaRPr>
                    </a:p>
                  </a:txBody>
                  <a:tcPr marT="400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tcPr>
                </a:tc>
                <a:tc hMerge="1"/>
                <a:tc hMerge="1"/>
                <a:tc hMerge="1"/>
                <a:tc hMerge="1"/>
              </a:tr>
              <a:tr h="122650">
                <a:tc gridSpan="2">
                  <a:txBody>
                    <a:bodyPr/>
                    <a:lstStyle/>
                    <a:p>
                      <a:pPr indent="0" lvl="0" marL="12700" marR="0" rtl="0" algn="l">
                        <a:lnSpc>
                          <a:spcPct val="113222"/>
                        </a:lnSpc>
                        <a:spcBef>
                          <a:spcPts val="0"/>
                        </a:spcBef>
                        <a:spcAft>
                          <a:spcPts val="0"/>
                        </a:spcAft>
                        <a:buNone/>
                      </a:pPr>
                      <a:r>
                        <a:rPr lang="en-US" sz="900" u="none" cap="none" strike="noStrike">
                          <a:latin typeface="Arial"/>
                          <a:ea typeface="Arial"/>
                          <a:cs typeface="Arial"/>
                          <a:sym typeface="Arial"/>
                        </a:rPr>
                        <a:t>Shell h	(W/m2-K)	879.59</a:t>
                      </a:r>
                      <a:endParaRPr sz="900" u="none" cap="none" strike="noStrike">
                        <a:latin typeface="Arial"/>
                        <a:ea typeface="Arial"/>
                        <a:cs typeface="Arial"/>
                        <a:sym typeface="Arial"/>
                      </a:endParaRPr>
                    </a:p>
                  </a:txBody>
                  <a:tcPr marT="0" marB="0" marR="0" marL="0">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tcPr>
                </a:tc>
                <a:tc hMerge="1"/>
                <a:tc gridSpan="3">
                  <a:txBody>
                    <a:bodyPr/>
                    <a:lstStyle/>
                    <a:p>
                      <a:pPr indent="0" lvl="0" marL="90805" marR="0" rtl="0" algn="l">
                        <a:lnSpc>
                          <a:spcPct val="113222"/>
                        </a:lnSpc>
                        <a:spcBef>
                          <a:spcPts val="0"/>
                        </a:spcBef>
                        <a:spcAft>
                          <a:spcPts val="0"/>
                        </a:spcAft>
                        <a:buNone/>
                      </a:pPr>
                      <a:r>
                        <a:rPr lang="en-US" sz="900" u="none" cap="none" strike="noStrike">
                          <a:latin typeface="Arial"/>
                          <a:ea typeface="Arial"/>
                          <a:cs typeface="Arial"/>
                          <a:sym typeface="Arial"/>
                        </a:rPr>
                        <a:t>Actual U	(W/m2-K)	583.48</a:t>
                      </a:r>
                      <a:endParaRPr sz="900" u="none" cap="none" strike="noStrike">
                        <a:latin typeface="Arial"/>
                        <a:ea typeface="Arial"/>
                        <a:cs typeface="Arial"/>
                        <a:sym typeface="Arial"/>
                      </a:endParaRPr>
                    </a:p>
                  </a:txBody>
                  <a:tcPr marT="0" marB="0" marR="0" marL="0">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c hMerge="1"/>
                <a:tc hMerge="1"/>
              </a:tr>
              <a:tr h="122450">
                <a:tc gridSpan="2">
                  <a:txBody>
                    <a:bodyPr/>
                    <a:lstStyle/>
                    <a:p>
                      <a:pPr indent="0" lvl="0" marL="12700" marR="0" rtl="0" algn="l">
                        <a:lnSpc>
                          <a:spcPct val="112777"/>
                        </a:lnSpc>
                        <a:spcBef>
                          <a:spcPts val="0"/>
                        </a:spcBef>
                        <a:spcAft>
                          <a:spcPts val="0"/>
                        </a:spcAft>
                        <a:buNone/>
                      </a:pPr>
                      <a:r>
                        <a:rPr lang="en-US" sz="900" u="none" cap="none" strike="noStrike">
                          <a:latin typeface="Arial"/>
                          <a:ea typeface="Arial"/>
                          <a:cs typeface="Arial"/>
                          <a:sym typeface="Arial"/>
                        </a:rPr>
                        <a:t>Tube h	(W/m2-K)	4421.8</a:t>
                      </a:r>
                      <a:endParaRPr sz="900" u="none" cap="none" strike="noStrike">
                        <a:latin typeface="Arial"/>
                        <a:ea typeface="Arial"/>
                        <a:cs typeface="Arial"/>
                        <a:sym typeface="Arial"/>
                      </a:endParaRPr>
                    </a:p>
                  </a:txBody>
                  <a:tcPr marT="0" marB="0" marR="0" marL="0">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tcPr>
                </a:tc>
                <a:tc hMerge="1"/>
                <a:tc gridSpan="3">
                  <a:txBody>
                    <a:bodyPr/>
                    <a:lstStyle/>
                    <a:p>
                      <a:pPr indent="0" lvl="0" marL="90805" marR="0" rtl="0" algn="l">
                        <a:lnSpc>
                          <a:spcPct val="112777"/>
                        </a:lnSpc>
                        <a:spcBef>
                          <a:spcPts val="0"/>
                        </a:spcBef>
                        <a:spcAft>
                          <a:spcPts val="0"/>
                        </a:spcAft>
                        <a:buNone/>
                      </a:pPr>
                      <a:r>
                        <a:rPr lang="en-US" sz="900" u="none" cap="none" strike="noStrike">
                          <a:latin typeface="Arial"/>
                          <a:ea typeface="Arial"/>
                          <a:cs typeface="Arial"/>
                          <a:sym typeface="Arial"/>
                        </a:rPr>
                        <a:t>Required U	(W/m2-K)	529.23</a:t>
                      </a:r>
                      <a:endParaRPr sz="900" u="none" cap="none" strike="noStrike">
                        <a:latin typeface="Arial"/>
                        <a:ea typeface="Arial"/>
                        <a:cs typeface="Arial"/>
                        <a:sym typeface="Arial"/>
                      </a:endParaRPr>
                    </a:p>
                  </a:txBody>
                  <a:tcPr marT="0" marB="0" marR="0" marL="0">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c hMerge="1"/>
                <a:tc hMerge="1"/>
              </a:tr>
              <a:tr h="121775">
                <a:tc gridSpan="2">
                  <a:txBody>
                    <a:bodyPr/>
                    <a:lstStyle/>
                    <a:p>
                      <a:pPr indent="0" lvl="0" marL="12700" marR="0" rtl="0" algn="l">
                        <a:lnSpc>
                          <a:spcPct val="112222"/>
                        </a:lnSpc>
                        <a:spcBef>
                          <a:spcPts val="0"/>
                        </a:spcBef>
                        <a:spcAft>
                          <a:spcPts val="0"/>
                        </a:spcAft>
                        <a:buNone/>
                      </a:pPr>
                      <a:r>
                        <a:rPr lang="en-US" sz="900" u="none" cap="none" strike="noStrike">
                          <a:latin typeface="Arial"/>
                          <a:ea typeface="Arial"/>
                          <a:cs typeface="Arial"/>
                          <a:sym typeface="Arial"/>
                        </a:rPr>
                        <a:t>Hot regime	(--)	Sens. Liquid</a:t>
                      </a:r>
                      <a:endParaRPr sz="900" u="none" cap="none" strike="noStrike">
                        <a:latin typeface="Arial"/>
                        <a:ea typeface="Arial"/>
                        <a:cs typeface="Arial"/>
                        <a:sym typeface="Arial"/>
                      </a:endParaRPr>
                    </a:p>
                  </a:txBody>
                  <a:tcPr marT="0" marB="0" marR="0" marL="0">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tcPr>
                </a:tc>
                <a:tc hMerge="1"/>
                <a:tc gridSpan="3">
                  <a:txBody>
                    <a:bodyPr/>
                    <a:lstStyle/>
                    <a:p>
                      <a:pPr indent="0" lvl="0" marL="90805" marR="0" rtl="0" algn="l">
                        <a:lnSpc>
                          <a:spcPct val="112222"/>
                        </a:lnSpc>
                        <a:spcBef>
                          <a:spcPts val="0"/>
                        </a:spcBef>
                        <a:spcAft>
                          <a:spcPts val="0"/>
                        </a:spcAft>
                        <a:buNone/>
                      </a:pPr>
                      <a:r>
                        <a:rPr lang="en-US" sz="900" u="none" cap="none" strike="noStrike">
                          <a:latin typeface="Arial"/>
                          <a:ea typeface="Arial"/>
                          <a:cs typeface="Arial"/>
                          <a:sym typeface="Arial"/>
                        </a:rPr>
                        <a:t>Duty	(MegaWatts)	0.0164</a:t>
                      </a:r>
                      <a:endParaRPr sz="900" u="none" cap="none" strike="noStrike">
                        <a:latin typeface="Arial"/>
                        <a:ea typeface="Arial"/>
                        <a:cs typeface="Arial"/>
                        <a:sym typeface="Arial"/>
                      </a:endParaRPr>
                    </a:p>
                  </a:txBody>
                  <a:tcPr marT="0" marB="0" marR="0" marL="0">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c hMerge="1"/>
                <a:tc hMerge="1"/>
              </a:tr>
              <a:tr h="118500">
                <a:tc gridSpan="2">
                  <a:txBody>
                    <a:bodyPr/>
                    <a:lstStyle/>
                    <a:p>
                      <a:pPr indent="0" lvl="0" marL="12700" marR="0" rtl="0" algn="l">
                        <a:lnSpc>
                          <a:spcPct val="108888"/>
                        </a:lnSpc>
                        <a:spcBef>
                          <a:spcPts val="0"/>
                        </a:spcBef>
                        <a:spcAft>
                          <a:spcPts val="0"/>
                        </a:spcAft>
                        <a:buNone/>
                      </a:pPr>
                      <a:r>
                        <a:rPr lang="en-US" sz="900" u="none" cap="none" strike="noStrike">
                          <a:latin typeface="Arial"/>
                          <a:ea typeface="Arial"/>
                          <a:cs typeface="Arial"/>
                          <a:sym typeface="Arial"/>
                        </a:rPr>
                        <a:t>Cold regime	(--)	Sens. Liquid</a:t>
                      </a:r>
                      <a:endParaRPr sz="900" u="none" cap="none" strike="noStrike">
                        <a:latin typeface="Arial"/>
                        <a:ea typeface="Arial"/>
                        <a:cs typeface="Arial"/>
                        <a:sym typeface="Arial"/>
                      </a:endParaRPr>
                    </a:p>
                  </a:txBody>
                  <a:tcPr marT="0" marB="0" marR="0" marL="0">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tcPr>
                </a:tc>
                <a:tc hMerge="1"/>
                <a:tc gridSpan="3">
                  <a:txBody>
                    <a:bodyPr/>
                    <a:lstStyle/>
                    <a:p>
                      <a:pPr indent="0" lvl="0" marL="90805" marR="0" rtl="0" algn="l">
                        <a:lnSpc>
                          <a:spcPct val="108888"/>
                        </a:lnSpc>
                        <a:spcBef>
                          <a:spcPts val="0"/>
                        </a:spcBef>
                        <a:spcAft>
                          <a:spcPts val="0"/>
                        </a:spcAft>
                        <a:buNone/>
                      </a:pPr>
                      <a:r>
                        <a:rPr lang="en-US" sz="900" u="none" cap="none" strike="noStrike">
                          <a:latin typeface="Arial"/>
                          <a:ea typeface="Arial"/>
                          <a:cs typeface="Arial"/>
                          <a:sym typeface="Arial"/>
                        </a:rPr>
                        <a:t>Eff. area	(m2)	0.461</a:t>
                      </a:r>
                      <a:endParaRPr sz="900" u="none" cap="none" strike="noStrike">
                        <a:latin typeface="Arial"/>
                        <a:ea typeface="Arial"/>
                        <a:cs typeface="Arial"/>
                        <a:sym typeface="Arial"/>
                      </a:endParaRPr>
                    </a:p>
                  </a:txBody>
                  <a:tcPr marT="0" marB="0" marR="0" marL="0">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c hMerge="1"/>
                <a:tc hMerge="1"/>
              </a:tr>
              <a:tr h="133200">
                <a:tc gridSpan="2">
                  <a:txBody>
                    <a:bodyPr/>
                    <a:lstStyle/>
                    <a:p>
                      <a:pPr indent="0" lvl="0" marL="12700" marR="0" rtl="0" algn="l">
                        <a:lnSpc>
                          <a:spcPct val="112777"/>
                        </a:lnSpc>
                        <a:spcBef>
                          <a:spcPts val="0"/>
                        </a:spcBef>
                        <a:spcAft>
                          <a:spcPts val="0"/>
                        </a:spcAft>
                        <a:buNone/>
                      </a:pPr>
                      <a:r>
                        <a:rPr lang="en-US" sz="900" u="none" cap="none" strike="noStrike">
                          <a:latin typeface="Arial"/>
                          <a:ea typeface="Arial"/>
                          <a:cs typeface="Arial"/>
                          <a:sym typeface="Arial"/>
                        </a:rPr>
                        <a:t>EMTD	(Deg C)	67.2</a:t>
                      </a:r>
                      <a:endParaRPr sz="900" u="none" cap="none" strike="noStrike">
                        <a:latin typeface="Arial"/>
                        <a:ea typeface="Arial"/>
                        <a:cs typeface="Arial"/>
                        <a:sym typeface="Arial"/>
                      </a:endParaRPr>
                    </a:p>
                  </a:txBody>
                  <a:tcPr marT="0" marB="0" marR="0" marL="0">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B cap="flat" cmpd="sng" w="28575">
                      <a:solidFill>
                        <a:srgbClr val="000000"/>
                      </a:solidFill>
                      <a:prstDash val="solid"/>
                      <a:round/>
                      <a:headEnd len="sm" w="sm" type="none"/>
                      <a:tailEnd len="sm" w="sm" type="none"/>
                    </a:lnB>
                  </a:tcPr>
                </a:tc>
                <a:tc hMerge="1"/>
                <a:tc gridSpan="3">
                  <a:txBody>
                    <a:bodyPr/>
                    <a:lstStyle/>
                    <a:p>
                      <a:pPr indent="0" lvl="0" marL="90805" marR="0" rtl="0" algn="l">
                        <a:lnSpc>
                          <a:spcPct val="112777"/>
                        </a:lnSpc>
                        <a:spcBef>
                          <a:spcPts val="0"/>
                        </a:spcBef>
                        <a:spcAft>
                          <a:spcPts val="0"/>
                        </a:spcAft>
                        <a:buNone/>
                      </a:pPr>
                      <a:r>
                        <a:rPr lang="en-US" sz="900" u="none" cap="none" strike="noStrike">
                          <a:latin typeface="Arial"/>
                          <a:ea typeface="Arial"/>
                          <a:cs typeface="Arial"/>
                          <a:sym typeface="Arial"/>
                        </a:rPr>
                        <a:t>Overdesign	(%)	10.25</a:t>
                      </a:r>
                      <a:endParaRPr sz="900" u="none" cap="none" strike="noStrike">
                        <a:latin typeface="Arial"/>
                        <a:ea typeface="Arial"/>
                        <a:cs typeface="Arial"/>
                        <a:sym typeface="Arial"/>
                      </a:endParaRPr>
                    </a:p>
                  </a:txBody>
                  <a:tcPr marT="0" marB="0" marR="0" marL="0">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28575">
                      <a:solidFill>
                        <a:srgbClr val="000000"/>
                      </a:solidFill>
                      <a:prstDash val="solid"/>
                      <a:round/>
                      <a:headEnd len="sm" w="sm" type="none"/>
                      <a:tailEnd len="sm" w="sm" type="none"/>
                    </a:lnB>
                  </a:tcPr>
                </a:tc>
                <a:tc hMerge="1"/>
                <a:tc hMerge="1"/>
              </a:tr>
              <a:tr h="180150">
                <a:tc gridSpan="2">
                  <a:txBody>
                    <a:bodyPr/>
                    <a:lstStyle/>
                    <a:p>
                      <a:pPr indent="0" lvl="0" marL="0" marR="38100" rtl="0" algn="ctr">
                        <a:lnSpc>
                          <a:spcPct val="100000"/>
                        </a:lnSpc>
                        <a:spcBef>
                          <a:spcPts val="0"/>
                        </a:spcBef>
                        <a:spcAft>
                          <a:spcPts val="0"/>
                        </a:spcAft>
                        <a:buNone/>
                      </a:pPr>
                      <a:r>
                        <a:rPr b="1" lang="en-US" sz="900" u="none" cap="none" strike="noStrike">
                          <a:latin typeface="Arial"/>
                          <a:ea typeface="Arial"/>
                          <a:cs typeface="Arial"/>
                          <a:sym typeface="Arial"/>
                        </a:rPr>
                        <a:t>Shell Geometry</a:t>
                      </a:r>
                      <a:endParaRPr sz="900" u="none" cap="none" strike="noStrike">
                        <a:latin typeface="Arial"/>
                        <a:ea typeface="Arial"/>
                        <a:cs typeface="Arial"/>
                        <a:sym typeface="Arial"/>
                      </a:endParaRPr>
                    </a:p>
                  </a:txBody>
                  <a:tcPr marT="40000" marB="0" marR="0" marL="0">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tcPr>
                </a:tc>
                <a:tc hMerge="1"/>
                <a:tc gridSpan="3">
                  <a:txBody>
                    <a:bodyPr/>
                    <a:lstStyle/>
                    <a:p>
                      <a:pPr indent="0" lvl="0" marL="4445" marR="0" rtl="0" algn="ctr">
                        <a:lnSpc>
                          <a:spcPct val="100000"/>
                        </a:lnSpc>
                        <a:spcBef>
                          <a:spcPts val="0"/>
                        </a:spcBef>
                        <a:spcAft>
                          <a:spcPts val="0"/>
                        </a:spcAft>
                        <a:buNone/>
                      </a:pPr>
                      <a:r>
                        <a:rPr b="1" lang="en-US" sz="900" u="none" cap="none" strike="noStrike">
                          <a:latin typeface="Arial"/>
                          <a:ea typeface="Arial"/>
                          <a:cs typeface="Arial"/>
                          <a:sym typeface="Arial"/>
                        </a:rPr>
                        <a:t>Baffle Geometry</a:t>
                      </a:r>
                      <a:endParaRPr sz="900" u="none" cap="none" strike="noStrike">
                        <a:latin typeface="Arial"/>
                        <a:ea typeface="Arial"/>
                        <a:cs typeface="Arial"/>
                        <a:sym typeface="Arial"/>
                      </a:endParaRPr>
                    </a:p>
                  </a:txBody>
                  <a:tcPr marT="40000" marB="0" marR="0" marL="0">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tcPr>
                </a:tc>
                <a:tc hMerge="1"/>
                <a:tc hMerge="1"/>
              </a:tr>
              <a:tr h="154700">
                <a:tc gridSpan="2">
                  <a:txBody>
                    <a:bodyPr/>
                    <a:lstStyle/>
                    <a:p>
                      <a:pPr indent="0" lvl="0" marL="12700" marR="0" rtl="0" algn="l">
                        <a:lnSpc>
                          <a:spcPct val="79629"/>
                        </a:lnSpc>
                        <a:spcBef>
                          <a:spcPts val="0"/>
                        </a:spcBef>
                        <a:spcAft>
                          <a:spcPts val="0"/>
                        </a:spcAft>
                        <a:buNone/>
                      </a:pPr>
                      <a:r>
                        <a:rPr lang="en-US" sz="900" u="none" cap="none" strike="noStrike">
                          <a:latin typeface="Arial"/>
                          <a:ea typeface="Arial"/>
                          <a:cs typeface="Arial"/>
                          <a:sym typeface="Arial"/>
                        </a:rPr>
                        <a:t>TEMA type	(--)	</a:t>
                      </a:r>
                      <a:r>
                        <a:rPr baseline="30000" lang="en-US" sz="1350" u="none" cap="none" strike="noStrike">
                          <a:latin typeface="Arial"/>
                          <a:ea typeface="Arial"/>
                          <a:cs typeface="Arial"/>
                          <a:sym typeface="Arial"/>
                        </a:rPr>
                        <a:t>AES</a:t>
                      </a:r>
                      <a:endParaRPr baseline="30000" sz="1350" u="none" cap="none" strike="noStrike">
                        <a:latin typeface="Arial"/>
                        <a:ea typeface="Arial"/>
                        <a:cs typeface="Arial"/>
                        <a:sym typeface="Arial"/>
                      </a:endParaRPr>
                    </a:p>
                  </a:txBody>
                  <a:tcPr marT="29850" marB="0" marR="0" marL="0">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tcPr>
                </a:tc>
                <a:tc hMerge="1"/>
                <a:tc gridSpan="3">
                  <a:txBody>
                    <a:bodyPr/>
                    <a:lstStyle/>
                    <a:p>
                      <a:pPr indent="0" lvl="0" marL="90805" marR="0" rtl="0" algn="l">
                        <a:lnSpc>
                          <a:spcPct val="119444"/>
                        </a:lnSpc>
                        <a:spcBef>
                          <a:spcPts val="0"/>
                        </a:spcBef>
                        <a:spcAft>
                          <a:spcPts val="0"/>
                        </a:spcAft>
                        <a:buNone/>
                      </a:pPr>
                      <a:r>
                        <a:rPr lang="en-US" sz="900" u="none" cap="none" strike="noStrike">
                          <a:latin typeface="Arial"/>
                          <a:ea typeface="Arial"/>
                          <a:cs typeface="Arial"/>
                          <a:sym typeface="Arial"/>
                        </a:rPr>
                        <a:t>Baffle type	Single Helical</a:t>
                      </a:r>
                      <a:endParaRPr sz="900" u="none" cap="none" strike="noStrike">
                        <a:latin typeface="Arial"/>
                        <a:ea typeface="Arial"/>
                        <a:cs typeface="Arial"/>
                        <a:sym typeface="Arial"/>
                      </a:endParaRPr>
                    </a:p>
                  </a:txBody>
                  <a:tcPr marT="29850" marB="0" marR="0" marL="0">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c hMerge="1"/>
                <a:tc hMerge="1"/>
              </a:tr>
              <a:tr h="136250">
                <a:tc gridSpan="2">
                  <a:txBody>
                    <a:bodyPr/>
                    <a:lstStyle/>
                    <a:p>
                      <a:pPr indent="0" lvl="0" marL="12700" marR="0" rtl="0" algn="l">
                        <a:lnSpc>
                          <a:spcPct val="100000"/>
                        </a:lnSpc>
                        <a:spcBef>
                          <a:spcPts val="0"/>
                        </a:spcBef>
                        <a:spcAft>
                          <a:spcPts val="0"/>
                        </a:spcAft>
                        <a:buNone/>
                      </a:pPr>
                      <a:r>
                        <a:rPr lang="en-US" sz="900" u="none" cap="none" strike="noStrike">
                          <a:latin typeface="Arial"/>
                          <a:ea typeface="Arial"/>
                          <a:cs typeface="Arial"/>
                          <a:sym typeface="Arial"/>
                        </a:rPr>
                        <a:t>Shell ID	(mm)	</a:t>
                      </a:r>
                      <a:r>
                        <a:rPr baseline="30000" lang="en-US" sz="1350" u="none" cap="none" strike="noStrike">
                          <a:latin typeface="Arial"/>
                          <a:ea typeface="Arial"/>
                          <a:cs typeface="Arial"/>
                          <a:sym typeface="Arial"/>
                        </a:rPr>
                        <a:t>200.00</a:t>
                      </a:r>
                      <a:endParaRPr baseline="30000" sz="1350" u="none" cap="none" strike="noStrike">
                        <a:latin typeface="Arial"/>
                        <a:ea typeface="Arial"/>
                        <a:cs typeface="Arial"/>
                        <a:sym typeface="Arial"/>
                      </a:endParaRPr>
                    </a:p>
                  </a:txBody>
                  <a:tcPr marT="7625" marB="0" marR="0" marL="0">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tcPr>
                </a:tc>
                <a:tc hMerge="1"/>
                <a:tc gridSpan="3">
                  <a:txBody>
                    <a:bodyPr/>
                    <a:lstStyle/>
                    <a:p>
                      <a:pPr indent="0" lvl="0" marL="90805" marR="0" rtl="0" algn="l">
                        <a:lnSpc>
                          <a:spcPct val="100000"/>
                        </a:lnSpc>
                        <a:spcBef>
                          <a:spcPts val="0"/>
                        </a:spcBef>
                        <a:spcAft>
                          <a:spcPts val="0"/>
                        </a:spcAft>
                        <a:buNone/>
                      </a:pPr>
                      <a:r>
                        <a:rPr lang="en-US" sz="900" u="none" cap="none" strike="noStrike">
                          <a:latin typeface="Arial"/>
                          <a:ea typeface="Arial"/>
                          <a:cs typeface="Arial"/>
                          <a:sym typeface="Arial"/>
                        </a:rPr>
                        <a:t>Helix angle	(deg)	32.50</a:t>
                      </a:r>
                      <a:endParaRPr sz="900" u="none" cap="none" strike="noStrike">
                        <a:latin typeface="Arial"/>
                        <a:ea typeface="Arial"/>
                        <a:cs typeface="Arial"/>
                        <a:sym typeface="Arial"/>
                      </a:endParaRPr>
                    </a:p>
                  </a:txBody>
                  <a:tcPr marT="7625" marB="0" marR="0" marL="0">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c hMerge="1"/>
                <a:tc hMerge="1"/>
              </a:tr>
              <a:tr h="136925">
                <a:tc gridSpan="2">
                  <a:txBody>
                    <a:bodyPr/>
                    <a:lstStyle/>
                    <a:p>
                      <a:pPr indent="0" lvl="0" marL="12700" marR="0" rtl="0" algn="l">
                        <a:lnSpc>
                          <a:spcPct val="79259"/>
                        </a:lnSpc>
                        <a:spcBef>
                          <a:spcPts val="0"/>
                        </a:spcBef>
                        <a:spcAft>
                          <a:spcPts val="0"/>
                        </a:spcAft>
                        <a:buNone/>
                      </a:pPr>
                      <a:r>
                        <a:rPr lang="en-US" sz="900" u="none" cap="none" strike="noStrike">
                          <a:latin typeface="Arial"/>
                          <a:ea typeface="Arial"/>
                          <a:cs typeface="Arial"/>
                          <a:sym typeface="Arial"/>
                        </a:rPr>
                        <a:t>Series	(--)	</a:t>
                      </a:r>
                      <a:r>
                        <a:rPr baseline="30000" lang="en-US" sz="1350" u="none" cap="none" strike="noStrike">
                          <a:latin typeface="Arial"/>
                          <a:ea typeface="Arial"/>
                          <a:cs typeface="Arial"/>
                          <a:sym typeface="Arial"/>
                        </a:rPr>
                        <a:t>1</a:t>
                      </a:r>
                      <a:endParaRPr baseline="30000" sz="1350" u="none" cap="none" strike="noStrike">
                        <a:latin typeface="Arial"/>
                        <a:ea typeface="Arial"/>
                        <a:cs typeface="Arial"/>
                        <a:sym typeface="Arial"/>
                      </a:endParaRPr>
                    </a:p>
                  </a:txBody>
                  <a:tcPr marT="9525" marB="0" marR="0" marL="0">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tcPr>
                </a:tc>
                <a:tc hMerge="1"/>
                <a:tc gridSpan="3">
                  <a:txBody>
                    <a:bodyPr/>
                    <a:lstStyle/>
                    <a:p>
                      <a:pPr indent="0" lvl="0" marL="90805" marR="0" rtl="0" algn="l">
                        <a:lnSpc>
                          <a:spcPct val="118888"/>
                        </a:lnSpc>
                        <a:spcBef>
                          <a:spcPts val="0"/>
                        </a:spcBef>
                        <a:spcAft>
                          <a:spcPts val="0"/>
                        </a:spcAft>
                        <a:buNone/>
                      </a:pPr>
                      <a:r>
                        <a:rPr lang="en-US" sz="900" u="none" cap="none" strike="noStrike">
                          <a:latin typeface="Arial"/>
                          <a:ea typeface="Arial"/>
                          <a:cs typeface="Arial"/>
                          <a:sym typeface="Arial"/>
                        </a:rPr>
                        <a:t>Baffle crossing fraction	0.0694</a:t>
                      </a:r>
                      <a:endParaRPr sz="900" u="none" cap="none" strike="noStrike">
                        <a:latin typeface="Arial"/>
                        <a:ea typeface="Arial"/>
                        <a:cs typeface="Arial"/>
                        <a:sym typeface="Arial"/>
                      </a:endParaRPr>
                    </a:p>
                  </a:txBody>
                  <a:tcPr marT="9525" marB="0" marR="0" marL="0">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c hMerge="1"/>
                <a:tc hMerge="1"/>
              </a:tr>
              <a:tr h="130975">
                <a:tc gridSpan="2">
                  <a:txBody>
                    <a:bodyPr/>
                    <a:lstStyle/>
                    <a:p>
                      <a:pPr indent="0" lvl="0" marL="12700" marR="0" rtl="0" algn="l">
                        <a:lnSpc>
                          <a:spcPct val="76296"/>
                        </a:lnSpc>
                        <a:spcBef>
                          <a:spcPts val="0"/>
                        </a:spcBef>
                        <a:spcAft>
                          <a:spcPts val="0"/>
                        </a:spcAft>
                        <a:buNone/>
                      </a:pPr>
                      <a:r>
                        <a:rPr lang="en-US" sz="900" u="none" cap="none" strike="noStrike">
                          <a:latin typeface="Arial"/>
                          <a:ea typeface="Arial"/>
                          <a:cs typeface="Arial"/>
                          <a:sym typeface="Arial"/>
                        </a:rPr>
                        <a:t>Parallel	(--)	</a:t>
                      </a:r>
                      <a:r>
                        <a:rPr baseline="30000" lang="en-US" sz="1350" u="none" cap="none" strike="noStrike">
                          <a:latin typeface="Arial"/>
                          <a:ea typeface="Arial"/>
                          <a:cs typeface="Arial"/>
                          <a:sym typeface="Arial"/>
                        </a:rPr>
                        <a:t>1</a:t>
                      </a:r>
                      <a:endParaRPr baseline="30000" sz="1350" u="none" cap="none" strike="noStrike">
                        <a:latin typeface="Arial"/>
                        <a:ea typeface="Arial"/>
                        <a:cs typeface="Arial"/>
                        <a:sym typeface="Arial"/>
                      </a:endParaRPr>
                    </a:p>
                  </a:txBody>
                  <a:tcPr marT="8250" marB="0" marR="0" marL="0">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tcPr>
                </a:tc>
                <a:tc hMerge="1"/>
                <a:tc gridSpan="3">
                  <a:txBody>
                    <a:bodyPr/>
                    <a:lstStyle/>
                    <a:p>
                      <a:pPr indent="0" lvl="0" marL="90805" marR="0" rtl="0" algn="l">
                        <a:lnSpc>
                          <a:spcPct val="76296"/>
                        </a:lnSpc>
                        <a:spcBef>
                          <a:spcPts val="0"/>
                        </a:spcBef>
                        <a:spcAft>
                          <a:spcPts val="0"/>
                        </a:spcAft>
                        <a:buNone/>
                      </a:pPr>
                      <a:r>
                        <a:rPr lang="en-US" sz="900" u="none" cap="none" strike="noStrike">
                          <a:latin typeface="Arial"/>
                          <a:ea typeface="Arial"/>
                          <a:cs typeface="Arial"/>
                          <a:sym typeface="Arial"/>
                        </a:rPr>
                        <a:t>Central spacing	(mm)	</a:t>
                      </a:r>
                      <a:r>
                        <a:rPr baseline="30000" lang="en-US" sz="1350" u="none" cap="none" strike="noStrike">
                          <a:latin typeface="Arial"/>
                          <a:ea typeface="Arial"/>
                          <a:cs typeface="Arial"/>
                          <a:sym typeface="Arial"/>
                        </a:rPr>
                        <a:t>25.000</a:t>
                      </a:r>
                      <a:endParaRPr baseline="30000" sz="1350" u="none" cap="none" strike="noStrike">
                        <a:latin typeface="Arial"/>
                        <a:ea typeface="Arial"/>
                        <a:cs typeface="Arial"/>
                        <a:sym typeface="Arial"/>
                      </a:endParaRPr>
                    </a:p>
                  </a:txBody>
                  <a:tcPr marT="8250" marB="0" marR="0" marL="0">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c hMerge="1"/>
                <a:tc hMerge="1"/>
              </a:tr>
              <a:tr h="137050">
                <a:tc gridSpan="2">
                  <a:txBody>
                    <a:bodyPr/>
                    <a:lstStyle/>
                    <a:p>
                      <a:pPr indent="0" lvl="0" marL="12700" marR="0" rtl="0" algn="l">
                        <a:lnSpc>
                          <a:spcPct val="117222"/>
                        </a:lnSpc>
                        <a:spcBef>
                          <a:spcPts val="0"/>
                        </a:spcBef>
                        <a:spcAft>
                          <a:spcPts val="0"/>
                        </a:spcAft>
                        <a:buNone/>
                      </a:pPr>
                      <a:r>
                        <a:rPr lang="en-US" sz="900" u="none" cap="none" strike="noStrike">
                          <a:latin typeface="Arial"/>
                          <a:ea typeface="Arial"/>
                          <a:cs typeface="Arial"/>
                          <a:sym typeface="Arial"/>
                        </a:rPr>
                        <a:t>Orientation	(deg)	0.00</a:t>
                      </a:r>
                      <a:endParaRPr sz="900" u="none" cap="none" strike="noStrike">
                        <a:latin typeface="Arial"/>
                        <a:ea typeface="Arial"/>
                        <a:cs typeface="Arial"/>
                        <a:sym typeface="Arial"/>
                      </a:endParaRPr>
                    </a:p>
                  </a:txBody>
                  <a:tcPr marT="0" marB="0" marR="0" marL="0">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B cap="flat" cmpd="sng" w="28575">
                      <a:solidFill>
                        <a:srgbClr val="000000"/>
                      </a:solidFill>
                      <a:prstDash val="solid"/>
                      <a:round/>
                      <a:headEnd len="sm" w="sm" type="none"/>
                      <a:tailEnd len="sm" w="sm" type="none"/>
                    </a:lnB>
                  </a:tcPr>
                </a:tc>
                <a:tc hMerge="1"/>
                <a:tc gridSpan="3">
                  <a:txBody>
                    <a:bodyPr/>
                    <a:lstStyle/>
                    <a:p>
                      <a:pPr indent="0" lvl="0" marL="90805" marR="0" rtl="0" algn="l">
                        <a:lnSpc>
                          <a:spcPct val="117222"/>
                        </a:lnSpc>
                        <a:spcBef>
                          <a:spcPts val="0"/>
                        </a:spcBef>
                        <a:spcAft>
                          <a:spcPts val="0"/>
                        </a:spcAft>
                        <a:buNone/>
                      </a:pPr>
                      <a:r>
                        <a:rPr lang="en-US" sz="900" u="none" cap="none" strike="noStrike">
                          <a:latin typeface="Arial"/>
                          <a:ea typeface="Arial"/>
                          <a:cs typeface="Arial"/>
                          <a:sym typeface="Arial"/>
                        </a:rPr>
                        <a:t>Helical baffle sets	(--)	1.0000</a:t>
                      </a:r>
                      <a:endParaRPr sz="900" u="none" cap="none" strike="noStrike">
                        <a:latin typeface="Arial"/>
                        <a:ea typeface="Arial"/>
                        <a:cs typeface="Arial"/>
                        <a:sym typeface="Arial"/>
                      </a:endParaRPr>
                    </a:p>
                  </a:txBody>
                  <a:tcPr marT="0" marB="0" marR="0" marL="0">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28575">
                      <a:solidFill>
                        <a:srgbClr val="000000"/>
                      </a:solidFill>
                      <a:prstDash val="solid"/>
                      <a:round/>
                      <a:headEnd len="sm" w="sm" type="none"/>
                      <a:tailEnd len="sm" w="sm" type="none"/>
                    </a:lnB>
                  </a:tcPr>
                </a:tc>
                <a:tc hMerge="1"/>
                <a:tc hMerge="1"/>
              </a:tr>
              <a:tr h="180250">
                <a:tc gridSpan="2">
                  <a:txBody>
                    <a:bodyPr/>
                    <a:lstStyle/>
                    <a:p>
                      <a:pPr indent="0" lvl="0" marL="0" marR="38100" rtl="0" algn="ctr">
                        <a:lnSpc>
                          <a:spcPct val="100000"/>
                        </a:lnSpc>
                        <a:spcBef>
                          <a:spcPts val="0"/>
                        </a:spcBef>
                        <a:spcAft>
                          <a:spcPts val="0"/>
                        </a:spcAft>
                        <a:buNone/>
                      </a:pPr>
                      <a:r>
                        <a:rPr b="1" lang="en-US" sz="900" u="none" cap="none" strike="noStrike">
                          <a:latin typeface="Arial"/>
                          <a:ea typeface="Arial"/>
                          <a:cs typeface="Arial"/>
                          <a:sym typeface="Arial"/>
                        </a:rPr>
                        <a:t>Tube Geometry</a:t>
                      </a:r>
                      <a:endParaRPr sz="900" u="none" cap="none" strike="noStrike">
                        <a:latin typeface="Arial"/>
                        <a:ea typeface="Arial"/>
                        <a:cs typeface="Arial"/>
                        <a:sym typeface="Arial"/>
                      </a:endParaRPr>
                    </a:p>
                  </a:txBody>
                  <a:tcPr marT="39375" marB="0" marR="0" marL="0">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tcPr>
                </a:tc>
                <a:tc hMerge="1"/>
                <a:tc gridSpan="3">
                  <a:txBody>
                    <a:bodyPr/>
                    <a:lstStyle/>
                    <a:p>
                      <a:pPr indent="0" lvl="0" marL="0" marR="0" rtl="0" algn="ctr">
                        <a:lnSpc>
                          <a:spcPct val="100000"/>
                        </a:lnSpc>
                        <a:spcBef>
                          <a:spcPts val="0"/>
                        </a:spcBef>
                        <a:spcAft>
                          <a:spcPts val="0"/>
                        </a:spcAft>
                        <a:buNone/>
                      </a:pPr>
                      <a:r>
                        <a:rPr b="1" lang="en-US" sz="900" u="none" cap="none" strike="noStrike">
                          <a:latin typeface="Arial"/>
                          <a:ea typeface="Arial"/>
                          <a:cs typeface="Arial"/>
                          <a:sym typeface="Arial"/>
                        </a:rPr>
                        <a:t>Nozzles</a:t>
                      </a:r>
                      <a:endParaRPr sz="900" u="none" cap="none" strike="noStrike">
                        <a:latin typeface="Arial"/>
                        <a:ea typeface="Arial"/>
                        <a:cs typeface="Arial"/>
                        <a:sym typeface="Arial"/>
                      </a:endParaRPr>
                    </a:p>
                  </a:txBody>
                  <a:tcPr marT="39375" marB="0" marR="0" marL="0">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tcPr>
                </a:tc>
                <a:tc hMerge="1"/>
                <a:tc hMerge="1"/>
              </a:tr>
              <a:tr h="154025">
                <a:tc gridSpan="2">
                  <a:txBody>
                    <a:bodyPr/>
                    <a:lstStyle/>
                    <a:p>
                      <a:pPr indent="0" lvl="0" marL="12700" marR="0" rtl="0" algn="l">
                        <a:lnSpc>
                          <a:spcPct val="119444"/>
                        </a:lnSpc>
                        <a:spcBef>
                          <a:spcPts val="0"/>
                        </a:spcBef>
                        <a:spcAft>
                          <a:spcPts val="0"/>
                        </a:spcAft>
                        <a:buNone/>
                      </a:pPr>
                      <a:r>
                        <a:rPr lang="en-US" sz="900" u="none" cap="none" strike="noStrike">
                          <a:latin typeface="Arial"/>
                          <a:ea typeface="Arial"/>
                          <a:cs typeface="Arial"/>
                          <a:sym typeface="Arial"/>
                        </a:rPr>
                        <a:t>Tube type	(--)	Plain</a:t>
                      </a:r>
                      <a:endParaRPr sz="900" u="none" cap="none" strike="noStrike">
                        <a:latin typeface="Arial"/>
                        <a:ea typeface="Arial"/>
                        <a:cs typeface="Arial"/>
                        <a:sym typeface="Arial"/>
                      </a:endParaRPr>
                    </a:p>
                  </a:txBody>
                  <a:tcPr marT="28575" marB="0" marR="0" marL="0">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tcPr>
                </a:tc>
                <a:tc hMerge="1"/>
                <a:tc gridSpan="3">
                  <a:txBody>
                    <a:bodyPr/>
                    <a:lstStyle/>
                    <a:p>
                      <a:pPr indent="0" lvl="0" marL="90805" marR="0" rtl="0" algn="l">
                        <a:lnSpc>
                          <a:spcPct val="79629"/>
                        </a:lnSpc>
                        <a:spcBef>
                          <a:spcPts val="0"/>
                        </a:spcBef>
                        <a:spcAft>
                          <a:spcPts val="0"/>
                        </a:spcAft>
                        <a:buNone/>
                      </a:pPr>
                      <a:r>
                        <a:rPr lang="en-US" sz="900" u="none" cap="none" strike="noStrike">
                          <a:latin typeface="Arial"/>
                          <a:ea typeface="Arial"/>
                          <a:cs typeface="Arial"/>
                          <a:sym typeface="Arial"/>
                        </a:rPr>
                        <a:t>Shell inlet	(mm)	</a:t>
                      </a:r>
                      <a:r>
                        <a:rPr baseline="30000" lang="en-US" sz="1350" u="none" cap="none" strike="noStrike">
                          <a:latin typeface="Arial"/>
                          <a:ea typeface="Arial"/>
                          <a:cs typeface="Arial"/>
                          <a:sym typeface="Arial"/>
                        </a:rPr>
                        <a:t>26.645</a:t>
                      </a:r>
                      <a:endParaRPr baseline="30000" sz="1350" u="none" cap="none" strike="noStrike">
                        <a:latin typeface="Arial"/>
                        <a:ea typeface="Arial"/>
                        <a:cs typeface="Arial"/>
                        <a:sym typeface="Arial"/>
                      </a:endParaRPr>
                    </a:p>
                  </a:txBody>
                  <a:tcPr marT="28575" marB="0" marR="0" marL="0">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c hMerge="1"/>
                <a:tc hMerge="1"/>
              </a:tr>
              <a:tr h="136925">
                <a:tc gridSpan="2">
                  <a:txBody>
                    <a:bodyPr/>
                    <a:lstStyle/>
                    <a:p>
                      <a:pPr indent="0" lvl="0" marL="12700" marR="0" rtl="0" algn="l">
                        <a:lnSpc>
                          <a:spcPct val="79629"/>
                        </a:lnSpc>
                        <a:spcBef>
                          <a:spcPts val="0"/>
                        </a:spcBef>
                        <a:spcAft>
                          <a:spcPts val="0"/>
                        </a:spcAft>
                        <a:buNone/>
                      </a:pPr>
                      <a:r>
                        <a:rPr lang="en-US" sz="900" u="none" cap="none" strike="noStrike">
                          <a:latin typeface="Arial"/>
                          <a:ea typeface="Arial"/>
                          <a:cs typeface="Arial"/>
                          <a:sym typeface="Arial"/>
                        </a:rPr>
                        <a:t>Tube OD	(mm)	</a:t>
                      </a:r>
                      <a:r>
                        <a:rPr baseline="30000" lang="en-US" sz="1350" u="none" cap="none" strike="noStrike">
                          <a:latin typeface="Arial"/>
                          <a:ea typeface="Arial"/>
                          <a:cs typeface="Arial"/>
                          <a:sym typeface="Arial"/>
                        </a:rPr>
                        <a:t>12.700</a:t>
                      </a:r>
                      <a:endParaRPr baseline="30000" sz="1350" u="none" cap="none" strike="noStrike">
                        <a:latin typeface="Arial"/>
                        <a:ea typeface="Arial"/>
                        <a:cs typeface="Arial"/>
                        <a:sym typeface="Arial"/>
                      </a:endParaRPr>
                    </a:p>
                  </a:txBody>
                  <a:tcPr marT="8900" marB="0" marR="0" marL="0">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tcPr>
                </a:tc>
                <a:tc hMerge="1"/>
                <a:tc gridSpan="3">
                  <a:txBody>
                    <a:bodyPr/>
                    <a:lstStyle/>
                    <a:p>
                      <a:pPr indent="0" lvl="0" marL="90805" marR="0" rtl="0" algn="l">
                        <a:lnSpc>
                          <a:spcPct val="79629"/>
                        </a:lnSpc>
                        <a:spcBef>
                          <a:spcPts val="0"/>
                        </a:spcBef>
                        <a:spcAft>
                          <a:spcPts val="0"/>
                        </a:spcAft>
                        <a:buNone/>
                      </a:pPr>
                      <a:r>
                        <a:rPr lang="en-US" sz="900" u="none" cap="none" strike="noStrike">
                          <a:latin typeface="Arial"/>
                          <a:ea typeface="Arial"/>
                          <a:cs typeface="Arial"/>
                          <a:sym typeface="Arial"/>
                        </a:rPr>
                        <a:t>Shell outlet	(mm)	</a:t>
                      </a:r>
                      <a:r>
                        <a:rPr baseline="30000" lang="en-US" sz="1350" u="none" cap="none" strike="noStrike">
                          <a:latin typeface="Arial"/>
                          <a:ea typeface="Arial"/>
                          <a:cs typeface="Arial"/>
                          <a:sym typeface="Arial"/>
                        </a:rPr>
                        <a:t>26.645</a:t>
                      </a:r>
                      <a:endParaRPr baseline="30000" sz="1350" u="none" cap="none" strike="noStrike">
                        <a:latin typeface="Arial"/>
                        <a:ea typeface="Arial"/>
                        <a:cs typeface="Arial"/>
                        <a:sym typeface="Arial"/>
                      </a:endParaRPr>
                    </a:p>
                  </a:txBody>
                  <a:tcPr marT="8900" marB="0" marR="0" marL="0">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c hMerge="1"/>
                <a:tc hMerge="1"/>
              </a:tr>
              <a:tr h="136925">
                <a:tc gridSpan="2">
                  <a:txBody>
                    <a:bodyPr/>
                    <a:lstStyle/>
                    <a:p>
                      <a:pPr indent="0" lvl="0" marL="12700" marR="0" rtl="0" algn="l">
                        <a:lnSpc>
                          <a:spcPct val="79629"/>
                        </a:lnSpc>
                        <a:spcBef>
                          <a:spcPts val="0"/>
                        </a:spcBef>
                        <a:spcAft>
                          <a:spcPts val="0"/>
                        </a:spcAft>
                        <a:buNone/>
                      </a:pPr>
                      <a:r>
                        <a:rPr lang="en-US" sz="900" u="none" cap="none" strike="noStrike">
                          <a:latin typeface="Arial"/>
                          <a:ea typeface="Arial"/>
                          <a:cs typeface="Arial"/>
                          <a:sym typeface="Arial"/>
                        </a:rPr>
                        <a:t>Length	(m)	</a:t>
                      </a:r>
                      <a:r>
                        <a:rPr baseline="30000" lang="en-US" sz="1350" u="none" cap="none" strike="noStrike">
                          <a:latin typeface="Arial"/>
                          <a:ea typeface="Arial"/>
                          <a:cs typeface="Arial"/>
                          <a:sym typeface="Arial"/>
                        </a:rPr>
                        <a:t>0.500</a:t>
                      </a:r>
                      <a:endParaRPr baseline="30000" sz="1350" u="none" cap="none" strike="noStrike">
                        <a:latin typeface="Arial"/>
                        <a:ea typeface="Arial"/>
                        <a:cs typeface="Arial"/>
                        <a:sym typeface="Arial"/>
                      </a:endParaRPr>
                    </a:p>
                  </a:txBody>
                  <a:tcPr marT="8900" marB="0" marR="0" marL="0">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tcPr>
                </a:tc>
                <a:tc hMerge="1"/>
                <a:tc gridSpan="3">
                  <a:txBody>
                    <a:bodyPr/>
                    <a:lstStyle/>
                    <a:p>
                      <a:pPr indent="0" lvl="0" marL="90805" marR="0" rtl="0" algn="l">
                        <a:lnSpc>
                          <a:spcPct val="79629"/>
                        </a:lnSpc>
                        <a:spcBef>
                          <a:spcPts val="0"/>
                        </a:spcBef>
                        <a:spcAft>
                          <a:spcPts val="0"/>
                        </a:spcAft>
                        <a:buNone/>
                      </a:pPr>
                      <a:r>
                        <a:rPr lang="en-US" sz="900" u="none" cap="none" strike="noStrike">
                          <a:latin typeface="Arial"/>
                          <a:ea typeface="Arial"/>
                          <a:cs typeface="Arial"/>
                          <a:sym typeface="Arial"/>
                        </a:rPr>
                        <a:t>Inlet height	(mm)	</a:t>
                      </a:r>
                      <a:r>
                        <a:rPr baseline="30000" lang="en-US" sz="1350" u="none" cap="none" strike="noStrike">
                          <a:latin typeface="Arial"/>
                          <a:ea typeface="Arial"/>
                          <a:cs typeface="Arial"/>
                          <a:sym typeface="Arial"/>
                        </a:rPr>
                        <a:t>24.909</a:t>
                      </a:r>
                      <a:endParaRPr baseline="30000" sz="1350" u="none" cap="none" strike="noStrike">
                        <a:latin typeface="Arial"/>
                        <a:ea typeface="Arial"/>
                        <a:cs typeface="Arial"/>
                        <a:sym typeface="Arial"/>
                      </a:endParaRPr>
                    </a:p>
                  </a:txBody>
                  <a:tcPr marT="8900" marB="0" marR="0" marL="0">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c hMerge="1"/>
                <a:tc hMerge="1"/>
              </a:tr>
              <a:tr h="136250">
                <a:tc gridSpan="2">
                  <a:txBody>
                    <a:bodyPr/>
                    <a:lstStyle/>
                    <a:p>
                      <a:pPr indent="0" lvl="0" marL="12700" marR="0" rtl="0" algn="l">
                        <a:lnSpc>
                          <a:spcPct val="79259"/>
                        </a:lnSpc>
                        <a:spcBef>
                          <a:spcPts val="0"/>
                        </a:spcBef>
                        <a:spcAft>
                          <a:spcPts val="0"/>
                        </a:spcAft>
                        <a:buNone/>
                      </a:pPr>
                      <a:r>
                        <a:rPr lang="en-US" sz="900" u="none" cap="none" strike="noStrike">
                          <a:latin typeface="Arial"/>
                          <a:ea typeface="Arial"/>
                          <a:cs typeface="Arial"/>
                          <a:sym typeface="Arial"/>
                        </a:rPr>
                        <a:t>Pitch ratio	(--)	</a:t>
                      </a:r>
                      <a:r>
                        <a:rPr baseline="30000" lang="en-US" sz="1350" u="none" cap="none" strike="noStrike">
                          <a:latin typeface="Arial"/>
                          <a:ea typeface="Arial"/>
                          <a:cs typeface="Arial"/>
                          <a:sym typeface="Arial"/>
                        </a:rPr>
                        <a:t>1.2500</a:t>
                      </a:r>
                      <a:endParaRPr baseline="30000" sz="1350" u="none" cap="none" strike="noStrike">
                        <a:latin typeface="Arial"/>
                        <a:ea typeface="Arial"/>
                        <a:cs typeface="Arial"/>
                        <a:sym typeface="Arial"/>
                      </a:endParaRPr>
                    </a:p>
                  </a:txBody>
                  <a:tcPr marT="8900" marB="0" marR="0" marL="0">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tcPr>
                </a:tc>
                <a:tc hMerge="1"/>
                <a:tc gridSpan="3">
                  <a:txBody>
                    <a:bodyPr/>
                    <a:lstStyle/>
                    <a:p>
                      <a:pPr indent="0" lvl="0" marL="90805" marR="0" rtl="0" algn="l">
                        <a:lnSpc>
                          <a:spcPct val="79259"/>
                        </a:lnSpc>
                        <a:spcBef>
                          <a:spcPts val="0"/>
                        </a:spcBef>
                        <a:spcAft>
                          <a:spcPts val="0"/>
                        </a:spcAft>
                        <a:buNone/>
                      </a:pPr>
                      <a:r>
                        <a:rPr lang="en-US" sz="900" u="none" cap="none" strike="noStrike">
                          <a:latin typeface="Arial"/>
                          <a:ea typeface="Arial"/>
                          <a:cs typeface="Arial"/>
                          <a:sym typeface="Arial"/>
                        </a:rPr>
                        <a:t>Outlet height	(mm)	</a:t>
                      </a:r>
                      <a:r>
                        <a:rPr baseline="30000" lang="en-US" sz="1350" u="none" cap="none" strike="noStrike">
                          <a:latin typeface="Arial"/>
                          <a:ea typeface="Arial"/>
                          <a:cs typeface="Arial"/>
                          <a:sym typeface="Arial"/>
                        </a:rPr>
                        <a:t>24.909</a:t>
                      </a:r>
                      <a:endParaRPr baseline="30000" sz="1350" u="none" cap="none" strike="noStrike">
                        <a:latin typeface="Arial"/>
                        <a:ea typeface="Arial"/>
                        <a:cs typeface="Arial"/>
                        <a:sym typeface="Arial"/>
                      </a:endParaRPr>
                    </a:p>
                  </a:txBody>
                  <a:tcPr marT="8900" marB="0" marR="0" marL="0">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c hMerge="1"/>
                <a:tc hMerge="1"/>
              </a:tr>
              <a:tr h="136275">
                <a:tc gridSpan="2">
                  <a:txBody>
                    <a:bodyPr/>
                    <a:lstStyle/>
                    <a:p>
                      <a:pPr indent="0" lvl="0" marL="12700" marR="0" rtl="0" algn="l">
                        <a:lnSpc>
                          <a:spcPct val="79629"/>
                        </a:lnSpc>
                        <a:spcBef>
                          <a:spcPts val="0"/>
                        </a:spcBef>
                        <a:spcAft>
                          <a:spcPts val="0"/>
                        </a:spcAft>
                        <a:buNone/>
                      </a:pPr>
                      <a:r>
                        <a:rPr lang="en-US" sz="900" u="none" cap="none" strike="noStrike">
                          <a:latin typeface="Arial"/>
                          <a:ea typeface="Arial"/>
                          <a:cs typeface="Arial"/>
                          <a:sym typeface="Arial"/>
                        </a:rPr>
                        <a:t>Layout	(deg)	</a:t>
                      </a:r>
                      <a:r>
                        <a:rPr baseline="30000" lang="en-US" sz="1350" u="none" cap="none" strike="noStrike">
                          <a:latin typeface="Arial"/>
                          <a:ea typeface="Arial"/>
                          <a:cs typeface="Arial"/>
                          <a:sym typeface="Arial"/>
                        </a:rPr>
                        <a:t>30</a:t>
                      </a:r>
                      <a:endParaRPr baseline="30000" sz="1350" u="none" cap="none" strike="noStrike">
                        <a:latin typeface="Arial"/>
                        <a:ea typeface="Arial"/>
                        <a:cs typeface="Arial"/>
                        <a:sym typeface="Arial"/>
                      </a:endParaRPr>
                    </a:p>
                  </a:txBody>
                  <a:tcPr marT="8250" marB="0" marR="0" marL="0">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tcPr>
                </a:tc>
                <a:tc hMerge="1"/>
                <a:tc gridSpan="3">
                  <a:txBody>
                    <a:bodyPr/>
                    <a:lstStyle/>
                    <a:p>
                      <a:pPr indent="0" lvl="0" marL="90805" marR="0" rtl="0" algn="l">
                        <a:lnSpc>
                          <a:spcPct val="79629"/>
                        </a:lnSpc>
                        <a:spcBef>
                          <a:spcPts val="0"/>
                        </a:spcBef>
                        <a:spcAft>
                          <a:spcPts val="0"/>
                        </a:spcAft>
                        <a:buNone/>
                      </a:pPr>
                      <a:r>
                        <a:rPr lang="en-US" sz="900" u="none" cap="none" strike="noStrike">
                          <a:latin typeface="Arial"/>
                          <a:ea typeface="Arial"/>
                          <a:cs typeface="Arial"/>
                          <a:sym typeface="Arial"/>
                        </a:rPr>
                        <a:t>Tube inlet	(mm)	</a:t>
                      </a:r>
                      <a:r>
                        <a:rPr baseline="30000" lang="en-US" sz="1350" u="none" cap="none" strike="noStrike">
                          <a:latin typeface="Arial"/>
                          <a:ea typeface="Arial"/>
                          <a:cs typeface="Arial"/>
                          <a:sym typeface="Arial"/>
                        </a:rPr>
                        <a:t>52.553</a:t>
                      </a:r>
                      <a:endParaRPr baseline="30000" sz="1350" u="none" cap="none" strike="noStrike">
                        <a:latin typeface="Arial"/>
                        <a:ea typeface="Arial"/>
                        <a:cs typeface="Arial"/>
                        <a:sym typeface="Arial"/>
                      </a:endParaRPr>
                    </a:p>
                  </a:txBody>
                  <a:tcPr marT="8250" marB="0" marR="0" marL="0">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c hMerge="1"/>
                <a:tc hMerge="1"/>
              </a:tr>
              <a:tr h="268575">
                <a:tc gridSpan="2">
                  <a:txBody>
                    <a:bodyPr/>
                    <a:lstStyle/>
                    <a:p>
                      <a:pPr indent="0" lvl="0" marL="12700" marR="0" rtl="0" algn="l">
                        <a:lnSpc>
                          <a:spcPct val="100000"/>
                        </a:lnSpc>
                        <a:spcBef>
                          <a:spcPts val="0"/>
                        </a:spcBef>
                        <a:spcAft>
                          <a:spcPts val="0"/>
                        </a:spcAft>
                        <a:buNone/>
                      </a:pPr>
                      <a:r>
                        <a:rPr lang="en-US" sz="900" u="none" cap="none" strike="noStrike">
                          <a:latin typeface="Arial"/>
                          <a:ea typeface="Arial"/>
                          <a:cs typeface="Arial"/>
                          <a:sym typeface="Arial"/>
                        </a:rPr>
                        <a:t>Tubecount	(--)	</a:t>
                      </a:r>
                      <a:r>
                        <a:rPr baseline="30000" lang="en-US" sz="1350" u="none" cap="none" strike="noStrike">
                          <a:latin typeface="Arial"/>
                          <a:ea typeface="Arial"/>
                          <a:cs typeface="Arial"/>
                          <a:sym typeface="Arial"/>
                        </a:rPr>
                        <a:t>25</a:t>
                      </a:r>
                      <a:endParaRPr baseline="30000" sz="1350" u="none" cap="none" strike="noStrike">
                        <a:latin typeface="Arial"/>
                        <a:ea typeface="Arial"/>
                        <a:cs typeface="Arial"/>
                        <a:sym typeface="Arial"/>
                      </a:endParaRPr>
                    </a:p>
                    <a:p>
                      <a:pPr indent="0" lvl="0" marL="12700" marR="0" rtl="0" algn="l">
                        <a:lnSpc>
                          <a:spcPct val="100000"/>
                        </a:lnSpc>
                        <a:spcBef>
                          <a:spcPts val="15"/>
                        </a:spcBef>
                        <a:spcAft>
                          <a:spcPts val="0"/>
                        </a:spcAft>
                        <a:buNone/>
                      </a:pPr>
                      <a:r>
                        <a:rPr lang="en-US" sz="900" u="none" cap="none" strike="noStrike">
                          <a:latin typeface="Arial"/>
                          <a:ea typeface="Arial"/>
                          <a:cs typeface="Arial"/>
                          <a:sym typeface="Arial"/>
                        </a:rPr>
                        <a:t>Tube Pass	(--)	1</a:t>
                      </a:r>
                      <a:endParaRPr sz="900" u="none" cap="none" strike="noStrike">
                        <a:latin typeface="Arial"/>
                        <a:ea typeface="Arial"/>
                        <a:cs typeface="Arial"/>
                        <a:sym typeface="Arial"/>
                      </a:endParaRPr>
                    </a:p>
                  </a:txBody>
                  <a:tcPr marT="8900" marB="0" marR="0" marL="0">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B cap="flat" cmpd="sng" w="28575">
                      <a:solidFill>
                        <a:srgbClr val="000000"/>
                      </a:solidFill>
                      <a:prstDash val="solid"/>
                      <a:round/>
                      <a:headEnd len="sm" w="sm" type="none"/>
                      <a:tailEnd len="sm" w="sm" type="none"/>
                    </a:lnB>
                  </a:tcPr>
                </a:tc>
                <a:tc hMerge="1"/>
                <a:tc gridSpan="3">
                  <a:txBody>
                    <a:bodyPr/>
                    <a:lstStyle/>
                    <a:p>
                      <a:pPr indent="0" lvl="0" marL="90805" marR="0" rtl="0" algn="l">
                        <a:lnSpc>
                          <a:spcPct val="100000"/>
                        </a:lnSpc>
                        <a:spcBef>
                          <a:spcPts val="0"/>
                        </a:spcBef>
                        <a:spcAft>
                          <a:spcPts val="0"/>
                        </a:spcAft>
                        <a:buNone/>
                      </a:pPr>
                      <a:r>
                        <a:rPr lang="en-US" sz="900" u="none" cap="none" strike="noStrike">
                          <a:latin typeface="Arial"/>
                          <a:ea typeface="Arial"/>
                          <a:cs typeface="Arial"/>
                          <a:sym typeface="Arial"/>
                        </a:rPr>
                        <a:t>Tube outlet	(mm)	</a:t>
                      </a:r>
                      <a:r>
                        <a:rPr baseline="30000" lang="en-US" sz="1350" u="none" cap="none" strike="noStrike">
                          <a:latin typeface="Arial"/>
                          <a:ea typeface="Arial"/>
                          <a:cs typeface="Arial"/>
                          <a:sym typeface="Arial"/>
                        </a:rPr>
                        <a:t>52.553</a:t>
                      </a:r>
                      <a:endParaRPr baseline="30000" sz="1350" u="none" cap="none" strike="noStrike">
                        <a:latin typeface="Arial"/>
                        <a:ea typeface="Arial"/>
                        <a:cs typeface="Arial"/>
                        <a:sym typeface="Arial"/>
                      </a:endParaRPr>
                    </a:p>
                  </a:txBody>
                  <a:tcPr marT="8900" marB="0" marR="0" marL="0">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28575">
                      <a:solidFill>
                        <a:srgbClr val="000000"/>
                      </a:solidFill>
                      <a:prstDash val="solid"/>
                      <a:round/>
                      <a:headEnd len="sm" w="sm" type="none"/>
                      <a:tailEnd len="sm" w="sm" type="none"/>
                    </a:lnB>
                  </a:tcPr>
                </a:tc>
                <a:tc hMerge="1"/>
                <a:tc hMerge="1"/>
              </a:tr>
              <a:tr h="167850">
                <a:tc>
                  <a:txBody>
                    <a:bodyPr/>
                    <a:lstStyle/>
                    <a:p>
                      <a:pPr indent="0" lvl="0" marL="0" marR="62230" rtl="0" algn="ctr">
                        <a:lnSpc>
                          <a:spcPct val="100000"/>
                        </a:lnSpc>
                        <a:spcBef>
                          <a:spcPts val="0"/>
                        </a:spcBef>
                        <a:spcAft>
                          <a:spcPts val="0"/>
                        </a:spcAft>
                        <a:buNone/>
                      </a:pPr>
                      <a:r>
                        <a:rPr b="1" lang="en-US" sz="900" u="none" cap="none" strike="noStrike">
                          <a:latin typeface="Arial"/>
                          <a:ea typeface="Arial"/>
                          <a:cs typeface="Arial"/>
                          <a:sym typeface="Arial"/>
                        </a:rPr>
                        <a:t>Thermal Resistance, %</a:t>
                      </a:r>
                      <a:endParaRPr sz="900" u="none" cap="none" strike="noStrike">
                        <a:latin typeface="Arial"/>
                        <a:ea typeface="Arial"/>
                        <a:cs typeface="Arial"/>
                        <a:sym typeface="Arial"/>
                      </a:endParaRPr>
                    </a:p>
                  </a:txBody>
                  <a:tcPr marT="39375" marB="0" marR="0" marL="0">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tcPr>
                </a:tc>
                <a:tc gridSpan="3" rowSpan="5">
                  <a:txBody>
                    <a:bodyPr/>
                    <a:lstStyle/>
                    <a:p>
                      <a:pPr indent="0" lvl="0" marL="544830" marR="0" rtl="0" algn="l">
                        <a:lnSpc>
                          <a:spcPct val="100000"/>
                        </a:lnSpc>
                        <a:spcBef>
                          <a:spcPts val="0"/>
                        </a:spcBef>
                        <a:spcAft>
                          <a:spcPts val="0"/>
                        </a:spcAft>
                        <a:buNone/>
                      </a:pPr>
                      <a:r>
                        <a:rPr b="1" lang="en-US" sz="900" u="none" cap="none" strike="noStrike">
                          <a:latin typeface="Arial"/>
                          <a:ea typeface="Arial"/>
                          <a:cs typeface="Arial"/>
                          <a:sym typeface="Arial"/>
                        </a:rPr>
                        <a:t>Velocities, m/s</a:t>
                      </a:r>
                      <a:endParaRPr sz="900" u="none" cap="none" strike="noStrike">
                        <a:latin typeface="Arial"/>
                        <a:ea typeface="Arial"/>
                        <a:cs typeface="Arial"/>
                        <a:sym typeface="Arial"/>
                      </a:endParaRPr>
                    </a:p>
                    <a:p>
                      <a:pPr indent="0" lvl="0" marL="974725" marR="0" rtl="0" algn="l">
                        <a:lnSpc>
                          <a:spcPct val="100000"/>
                        </a:lnSpc>
                        <a:spcBef>
                          <a:spcPts val="155"/>
                        </a:spcBef>
                        <a:spcAft>
                          <a:spcPts val="0"/>
                        </a:spcAft>
                        <a:buNone/>
                      </a:pPr>
                      <a:r>
                        <a:rPr b="1" lang="en-US" sz="900" u="none" cap="none" strike="noStrike">
                          <a:latin typeface="Arial"/>
                          <a:ea typeface="Arial"/>
                          <a:cs typeface="Arial"/>
                          <a:sym typeface="Arial"/>
                        </a:rPr>
                        <a:t>Min	Max</a:t>
                      </a:r>
                      <a:endParaRPr sz="900" u="none" cap="none" strike="noStrike">
                        <a:latin typeface="Arial"/>
                        <a:ea typeface="Arial"/>
                        <a:cs typeface="Arial"/>
                        <a:sym typeface="Arial"/>
                      </a:endParaRPr>
                    </a:p>
                    <a:p>
                      <a:pPr indent="0" lvl="0" marL="90805" marR="0" rtl="0" algn="l">
                        <a:lnSpc>
                          <a:spcPct val="100000"/>
                        </a:lnSpc>
                        <a:spcBef>
                          <a:spcPts val="60"/>
                        </a:spcBef>
                        <a:spcAft>
                          <a:spcPts val="0"/>
                        </a:spcAft>
                        <a:buNone/>
                      </a:pPr>
                      <a:r>
                        <a:rPr lang="en-US" sz="900" u="none" cap="none" strike="noStrike">
                          <a:latin typeface="Arial"/>
                          <a:ea typeface="Arial"/>
                          <a:cs typeface="Arial"/>
                          <a:sym typeface="Arial"/>
                        </a:rPr>
                        <a:t>Tubeside	0.95	0.95</a:t>
                      </a:r>
                      <a:endParaRPr sz="900" u="none" cap="none" strike="noStrike">
                        <a:latin typeface="Arial"/>
                        <a:ea typeface="Arial"/>
                        <a:cs typeface="Arial"/>
                        <a:sym typeface="Arial"/>
                      </a:endParaRPr>
                    </a:p>
                    <a:p>
                      <a:pPr indent="0" lvl="0" marL="90805" marR="0" rtl="0" algn="l">
                        <a:lnSpc>
                          <a:spcPct val="100000"/>
                        </a:lnSpc>
                        <a:spcBef>
                          <a:spcPts val="35"/>
                        </a:spcBef>
                        <a:spcAft>
                          <a:spcPts val="0"/>
                        </a:spcAft>
                        <a:buNone/>
                      </a:pPr>
                      <a:r>
                        <a:rPr lang="en-US" sz="900" u="none" cap="none" strike="noStrike">
                          <a:latin typeface="Arial"/>
                          <a:ea typeface="Arial"/>
                          <a:cs typeface="Arial"/>
                          <a:sym typeface="Arial"/>
                        </a:rPr>
                        <a:t>Crossflow	0.32	0.32</a:t>
                      </a:r>
                      <a:endParaRPr sz="900" u="none" cap="none" strike="noStrike">
                        <a:latin typeface="Arial"/>
                        <a:ea typeface="Arial"/>
                        <a:cs typeface="Arial"/>
                        <a:sym typeface="Arial"/>
                      </a:endParaRPr>
                    </a:p>
                    <a:p>
                      <a:pPr indent="0" lvl="0" marL="90805" marR="0" rtl="0" algn="l">
                        <a:lnSpc>
                          <a:spcPct val="100000"/>
                        </a:lnSpc>
                        <a:spcBef>
                          <a:spcPts val="40"/>
                        </a:spcBef>
                        <a:spcAft>
                          <a:spcPts val="0"/>
                        </a:spcAft>
                        <a:buNone/>
                      </a:pPr>
                      <a:r>
                        <a:rPr lang="en-US" sz="900" u="none" cap="none" strike="noStrike">
                          <a:latin typeface="Arial"/>
                          <a:ea typeface="Arial"/>
                          <a:cs typeface="Arial"/>
                          <a:sym typeface="Arial"/>
                        </a:rPr>
                        <a:t>Window	--	--</a:t>
                      </a:r>
                      <a:endParaRPr sz="900" u="none" cap="none" strike="noStrike">
                        <a:latin typeface="Arial"/>
                        <a:ea typeface="Arial"/>
                        <a:cs typeface="Arial"/>
                        <a:sym typeface="Arial"/>
                      </a:endParaRPr>
                    </a:p>
                  </a:txBody>
                  <a:tcPr marT="393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rowSpan="5" hMerge="1"/>
                <a:tc rowSpan="5" hMerge="1"/>
                <a:tc rowSpan="5">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30325">
                <a:tc>
                  <a:txBody>
                    <a:bodyPr/>
                    <a:lstStyle/>
                    <a:p>
                      <a:pPr indent="0" lvl="0" marL="0" marR="62230" rtl="0" algn="ctr">
                        <a:lnSpc>
                          <a:spcPct val="116111"/>
                        </a:lnSpc>
                        <a:spcBef>
                          <a:spcPts val="0"/>
                        </a:spcBef>
                        <a:spcAft>
                          <a:spcPts val="0"/>
                        </a:spcAft>
                        <a:buNone/>
                      </a:pPr>
                      <a:r>
                        <a:rPr lang="en-US" sz="900" u="none" cap="none" strike="noStrike">
                          <a:latin typeface="Arial"/>
                          <a:ea typeface="Arial"/>
                          <a:cs typeface="Arial"/>
                          <a:sym typeface="Arial"/>
                        </a:rPr>
                        <a:t>Shell	66.33</a:t>
                      </a:r>
                      <a:endParaRPr sz="900" u="none" cap="none" strike="noStrike">
                        <a:latin typeface="Arial"/>
                        <a:ea typeface="Arial"/>
                        <a:cs typeface="Arial"/>
                        <a:sym typeface="Arial"/>
                      </a:endParaRPr>
                    </a:p>
                  </a:txBody>
                  <a:tcPr marT="5075" marB="0" marR="0" marL="0">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tcPr>
                </a:tc>
                <a:tc gridSpan="3" vMerge="1"/>
                <a:tc hMerge="1" vMerge="1"/>
                <a:tc hMerge="1" vMerge="1"/>
                <a:tc vMerge="1"/>
              </a:tr>
              <a:tr h="122425">
                <a:tc>
                  <a:txBody>
                    <a:bodyPr/>
                    <a:lstStyle/>
                    <a:p>
                      <a:pPr indent="0" lvl="0" marL="0" marR="62230" rtl="0" algn="ctr">
                        <a:lnSpc>
                          <a:spcPct val="112777"/>
                        </a:lnSpc>
                        <a:spcBef>
                          <a:spcPts val="0"/>
                        </a:spcBef>
                        <a:spcAft>
                          <a:spcPts val="0"/>
                        </a:spcAft>
                        <a:buNone/>
                      </a:pPr>
                      <a:r>
                        <a:rPr lang="en-US" sz="900" u="none" cap="none" strike="noStrike">
                          <a:latin typeface="Arial"/>
                          <a:ea typeface="Arial"/>
                          <a:cs typeface="Arial"/>
                          <a:sym typeface="Arial"/>
                        </a:rPr>
                        <a:t>Tube	17.83</a:t>
                      </a:r>
                      <a:endParaRPr sz="900" u="none" cap="none" strike="noStrike">
                        <a:latin typeface="Arial"/>
                        <a:ea typeface="Arial"/>
                        <a:cs typeface="Arial"/>
                        <a:sym typeface="Arial"/>
                      </a:endParaRPr>
                    </a:p>
                  </a:txBody>
                  <a:tcPr marT="0" marB="0" marR="0" marL="0">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tcPr>
                </a:tc>
                <a:tc gridSpan="3" vMerge="1"/>
                <a:tc hMerge="1" vMerge="1"/>
                <a:tc hMerge="1" vMerge="1"/>
                <a:tc vMerge="1"/>
              </a:tr>
              <a:tr h="122450">
                <a:tc>
                  <a:txBody>
                    <a:bodyPr/>
                    <a:lstStyle/>
                    <a:p>
                      <a:pPr indent="0" lvl="0" marL="0" marR="62230" rtl="0" algn="ctr">
                        <a:lnSpc>
                          <a:spcPct val="112777"/>
                        </a:lnSpc>
                        <a:spcBef>
                          <a:spcPts val="0"/>
                        </a:spcBef>
                        <a:spcAft>
                          <a:spcPts val="0"/>
                        </a:spcAft>
                        <a:buNone/>
                      </a:pPr>
                      <a:r>
                        <a:rPr lang="en-US" sz="900" u="none" cap="none" strike="noStrike">
                          <a:latin typeface="Arial"/>
                          <a:ea typeface="Arial"/>
                          <a:cs typeface="Arial"/>
                          <a:sym typeface="Arial"/>
                        </a:rPr>
                        <a:t>Fouling	12.35</a:t>
                      </a:r>
                      <a:endParaRPr sz="900" u="none" cap="none" strike="noStrike">
                        <a:latin typeface="Arial"/>
                        <a:ea typeface="Arial"/>
                        <a:cs typeface="Arial"/>
                        <a:sym typeface="Arial"/>
                      </a:endParaRPr>
                    </a:p>
                  </a:txBody>
                  <a:tcPr marT="0" marB="0" marR="0" marL="0">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tcPr>
                </a:tc>
                <a:tc gridSpan="3" vMerge="1"/>
                <a:tc hMerge="1" vMerge="1"/>
                <a:tc hMerge="1" vMerge="1"/>
                <a:tc vMerge="1"/>
              </a:tr>
              <a:tr h="243900">
                <a:tc>
                  <a:txBody>
                    <a:bodyPr/>
                    <a:lstStyle/>
                    <a:p>
                      <a:pPr indent="0" lvl="0" marL="0" marR="62230" rtl="0" algn="ctr">
                        <a:lnSpc>
                          <a:spcPct val="116666"/>
                        </a:lnSpc>
                        <a:spcBef>
                          <a:spcPts val="0"/>
                        </a:spcBef>
                        <a:spcAft>
                          <a:spcPts val="0"/>
                        </a:spcAft>
                        <a:buNone/>
                      </a:pPr>
                      <a:r>
                        <a:rPr lang="en-US" sz="900" u="none" cap="none" strike="noStrike">
                          <a:latin typeface="Arial"/>
                          <a:ea typeface="Arial"/>
                          <a:cs typeface="Arial"/>
                          <a:sym typeface="Arial"/>
                        </a:rPr>
                        <a:t>Metal	3.49</a:t>
                      </a:r>
                      <a:endParaRPr/>
                    </a:p>
                  </a:txBody>
                  <a:tcPr marT="0" marB="0" marR="0" marL="0">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c gridSpan="3" vMerge="1"/>
                <a:tc hMerge="1" vMerge="1"/>
                <a:tc hMerge="1" vMerge="1"/>
                <a:tc vMerge="1"/>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5" name="Shape 415"/>
        <p:cNvGrpSpPr/>
        <p:nvPr/>
      </p:nvGrpSpPr>
      <p:grpSpPr>
        <a:xfrm>
          <a:off x="0" y="0"/>
          <a:ext cx="0" cy="0"/>
          <a:chOff x="0" y="0"/>
          <a:chExt cx="0" cy="0"/>
        </a:xfrm>
      </p:grpSpPr>
      <p:pic>
        <p:nvPicPr>
          <p:cNvPr id="416" name="Google Shape;416;p31"/>
          <p:cNvPicPr preferRelativeResize="0"/>
          <p:nvPr/>
        </p:nvPicPr>
        <p:blipFill rotWithShape="1">
          <a:blip r:embed="rId3">
            <a:alphaModFix/>
          </a:blip>
          <a:srcRect b="0" l="0" r="0" t="0"/>
          <a:stretch/>
        </p:blipFill>
        <p:spPr>
          <a:xfrm>
            <a:off x="2064774" y="176982"/>
            <a:ext cx="7796981" cy="62336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id="421" name="Google Shape;421;p32"/>
          <p:cNvPicPr preferRelativeResize="0"/>
          <p:nvPr/>
        </p:nvPicPr>
        <p:blipFill rotWithShape="1">
          <a:blip r:embed="rId3">
            <a:alphaModFix/>
          </a:blip>
          <a:srcRect b="0" l="0" r="0" t="0"/>
          <a:stretch/>
        </p:blipFill>
        <p:spPr>
          <a:xfrm>
            <a:off x="2090056" y="124872"/>
            <a:ext cx="8269795" cy="623573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id="426" name="Google Shape;426;p33"/>
          <p:cNvPicPr preferRelativeResize="0"/>
          <p:nvPr/>
        </p:nvPicPr>
        <p:blipFill rotWithShape="1">
          <a:blip r:embed="rId3">
            <a:alphaModFix/>
          </a:blip>
          <a:srcRect b="0" l="0" r="0" t="0"/>
          <a:stretch/>
        </p:blipFill>
        <p:spPr>
          <a:xfrm>
            <a:off x="2220686" y="0"/>
            <a:ext cx="7777424" cy="636060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p34"/>
          <p:cNvPicPr preferRelativeResize="0"/>
          <p:nvPr/>
        </p:nvPicPr>
        <p:blipFill rotWithShape="1">
          <a:blip r:embed="rId3">
            <a:alphaModFix/>
          </a:blip>
          <a:srcRect b="0" l="0" r="0" t="0"/>
          <a:stretch/>
        </p:blipFill>
        <p:spPr>
          <a:xfrm>
            <a:off x="2080009" y="0"/>
            <a:ext cx="7948246" cy="642089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pic>
        <p:nvPicPr>
          <p:cNvPr id="436" name="Google Shape;436;p35"/>
          <p:cNvPicPr preferRelativeResize="0"/>
          <p:nvPr/>
        </p:nvPicPr>
        <p:blipFill rotWithShape="1">
          <a:blip r:embed="rId3">
            <a:alphaModFix/>
          </a:blip>
          <a:srcRect b="0" l="0" r="0" t="0"/>
          <a:stretch/>
        </p:blipFill>
        <p:spPr>
          <a:xfrm>
            <a:off x="3171217" y="0"/>
            <a:ext cx="9020783" cy="643971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440" name="Shape 440"/>
        <p:cNvGrpSpPr/>
        <p:nvPr/>
      </p:nvGrpSpPr>
      <p:grpSpPr>
        <a:xfrm>
          <a:off x="0" y="0"/>
          <a:ext cx="0" cy="0"/>
          <a:chOff x="0" y="0"/>
          <a:chExt cx="0" cy="0"/>
        </a:xfrm>
      </p:grpSpPr>
      <p:pic>
        <p:nvPicPr>
          <p:cNvPr id="441" name="Google Shape;441;p36"/>
          <p:cNvPicPr preferRelativeResize="0"/>
          <p:nvPr/>
        </p:nvPicPr>
        <p:blipFill rotWithShape="1">
          <a:blip r:embed="rId3">
            <a:alphaModFix/>
          </a:blip>
          <a:srcRect b="0" l="0" r="0" t="0"/>
          <a:stretch/>
        </p:blipFill>
        <p:spPr>
          <a:xfrm>
            <a:off x="1995053" y="1597020"/>
            <a:ext cx="3786152" cy="4434325"/>
          </a:xfrm>
          <a:prstGeom prst="rect">
            <a:avLst/>
          </a:prstGeom>
          <a:noFill/>
          <a:ln>
            <a:noFill/>
          </a:ln>
        </p:spPr>
      </p:pic>
      <p:pic>
        <p:nvPicPr>
          <p:cNvPr id="442" name="Google Shape;442;p36"/>
          <p:cNvPicPr preferRelativeResize="0"/>
          <p:nvPr/>
        </p:nvPicPr>
        <p:blipFill rotWithShape="1">
          <a:blip r:embed="rId4">
            <a:alphaModFix/>
          </a:blip>
          <a:srcRect b="0" l="0" r="0" t="0"/>
          <a:stretch/>
        </p:blipFill>
        <p:spPr>
          <a:xfrm>
            <a:off x="5940943" y="324862"/>
            <a:ext cx="6110850" cy="5801874"/>
          </a:xfrm>
          <a:prstGeom prst="rect">
            <a:avLst/>
          </a:prstGeom>
          <a:noFill/>
          <a:ln>
            <a:noFill/>
          </a:ln>
        </p:spPr>
      </p:pic>
      <p:sp>
        <p:nvSpPr>
          <p:cNvPr id="443" name="Google Shape;443;p36"/>
          <p:cNvSpPr txBox="1"/>
          <p:nvPr/>
        </p:nvSpPr>
        <p:spPr>
          <a:xfrm>
            <a:off x="471054" y="534267"/>
            <a:ext cx="4113627"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4000" u="none" cap="none" strike="noStrike">
                <a:solidFill>
                  <a:schemeClr val="dk1"/>
                </a:solidFill>
                <a:latin typeface="Teko"/>
                <a:ea typeface="Teko"/>
                <a:cs typeface="Teko"/>
                <a:sym typeface="Teko"/>
              </a:rPr>
              <a:t>Economic consideration: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37"/>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449" name="Google Shape;449;p37"/>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450" name="Google Shape;450;p37"/>
          <p:cNvPicPr preferRelativeResize="0"/>
          <p:nvPr/>
        </p:nvPicPr>
        <p:blipFill rotWithShape="1">
          <a:blip r:embed="rId3">
            <a:alphaModFix/>
          </a:blip>
          <a:srcRect b="0" l="0" r="0" t="0"/>
          <a:stretch/>
        </p:blipFill>
        <p:spPr>
          <a:xfrm>
            <a:off x="1097279" y="1145310"/>
            <a:ext cx="4672436" cy="4981274"/>
          </a:xfrm>
          <a:prstGeom prst="rect">
            <a:avLst/>
          </a:prstGeom>
          <a:noFill/>
          <a:ln>
            <a:noFill/>
          </a:ln>
        </p:spPr>
      </p:pic>
      <p:pic>
        <p:nvPicPr>
          <p:cNvPr id="451" name="Google Shape;451;p37"/>
          <p:cNvPicPr preferRelativeResize="0"/>
          <p:nvPr/>
        </p:nvPicPr>
        <p:blipFill rotWithShape="1">
          <a:blip r:embed="rId4">
            <a:alphaModFix/>
          </a:blip>
          <a:srcRect b="0" l="0" r="0" t="0"/>
          <a:stretch/>
        </p:blipFill>
        <p:spPr>
          <a:xfrm>
            <a:off x="6325569" y="1055214"/>
            <a:ext cx="4922987" cy="5164112"/>
          </a:xfrm>
          <a:prstGeom prst="rect">
            <a:avLst/>
          </a:prstGeom>
          <a:noFill/>
          <a:ln>
            <a:noFill/>
          </a:ln>
        </p:spPr>
      </p:pic>
      <p:sp>
        <p:nvSpPr>
          <p:cNvPr id="452" name="Google Shape;452;p37"/>
          <p:cNvSpPr txBox="1"/>
          <p:nvPr/>
        </p:nvSpPr>
        <p:spPr>
          <a:xfrm>
            <a:off x="392783" y="277297"/>
            <a:ext cx="4113627"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eko"/>
                <a:ea typeface="Teko"/>
                <a:cs typeface="Teko"/>
                <a:sym typeface="Teko"/>
              </a:rPr>
              <a:t>Economic consideration: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38"/>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458" name="Google Shape;458;p38"/>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459" name="Google Shape;459;p38"/>
          <p:cNvPicPr preferRelativeResize="0"/>
          <p:nvPr/>
        </p:nvPicPr>
        <p:blipFill rotWithShape="1">
          <a:blip r:embed="rId3">
            <a:alphaModFix/>
          </a:blip>
          <a:srcRect b="0" l="0" r="0" t="0"/>
          <a:stretch/>
        </p:blipFill>
        <p:spPr>
          <a:xfrm>
            <a:off x="654583" y="1259917"/>
            <a:ext cx="5598646" cy="4319248"/>
          </a:xfrm>
          <a:prstGeom prst="rect">
            <a:avLst/>
          </a:prstGeom>
          <a:noFill/>
          <a:ln>
            <a:noFill/>
          </a:ln>
        </p:spPr>
      </p:pic>
      <p:pic>
        <p:nvPicPr>
          <p:cNvPr id="460" name="Google Shape;460;p38"/>
          <p:cNvPicPr preferRelativeResize="0"/>
          <p:nvPr/>
        </p:nvPicPr>
        <p:blipFill rotWithShape="1">
          <a:blip r:embed="rId4">
            <a:alphaModFix/>
          </a:blip>
          <a:srcRect b="0" l="0" r="0" t="0"/>
          <a:stretch/>
        </p:blipFill>
        <p:spPr>
          <a:xfrm>
            <a:off x="6717940" y="4560788"/>
            <a:ext cx="4563684" cy="1629117"/>
          </a:xfrm>
          <a:prstGeom prst="rect">
            <a:avLst/>
          </a:prstGeom>
          <a:noFill/>
          <a:ln>
            <a:noFill/>
          </a:ln>
        </p:spPr>
      </p:pic>
      <p:pic>
        <p:nvPicPr>
          <p:cNvPr id="461" name="Google Shape;461;p38"/>
          <p:cNvPicPr preferRelativeResize="0"/>
          <p:nvPr/>
        </p:nvPicPr>
        <p:blipFill rotWithShape="1">
          <a:blip r:embed="rId5">
            <a:alphaModFix/>
          </a:blip>
          <a:srcRect b="0" l="0" r="0" t="0"/>
          <a:stretch/>
        </p:blipFill>
        <p:spPr>
          <a:xfrm>
            <a:off x="6717939" y="954157"/>
            <a:ext cx="4534552" cy="1629118"/>
          </a:xfrm>
          <a:prstGeom prst="rect">
            <a:avLst/>
          </a:prstGeom>
          <a:noFill/>
          <a:ln>
            <a:noFill/>
          </a:ln>
        </p:spPr>
      </p:pic>
      <p:pic>
        <p:nvPicPr>
          <p:cNvPr id="462" name="Google Shape;462;p38"/>
          <p:cNvPicPr preferRelativeResize="0"/>
          <p:nvPr/>
        </p:nvPicPr>
        <p:blipFill rotWithShape="1">
          <a:blip r:embed="rId6">
            <a:alphaModFix/>
          </a:blip>
          <a:srcRect b="0" l="0" r="0" t="0"/>
          <a:stretch/>
        </p:blipFill>
        <p:spPr>
          <a:xfrm>
            <a:off x="6717939" y="2798144"/>
            <a:ext cx="4593059" cy="1629117"/>
          </a:xfrm>
          <a:prstGeom prst="rect">
            <a:avLst/>
          </a:prstGeom>
          <a:noFill/>
          <a:ln>
            <a:noFill/>
          </a:ln>
        </p:spPr>
      </p:pic>
      <p:sp>
        <p:nvSpPr>
          <p:cNvPr id="463" name="Google Shape;463;p38"/>
          <p:cNvSpPr txBox="1"/>
          <p:nvPr/>
        </p:nvSpPr>
        <p:spPr>
          <a:xfrm>
            <a:off x="392783" y="277297"/>
            <a:ext cx="4113627"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eko"/>
                <a:ea typeface="Teko"/>
                <a:cs typeface="Teko"/>
                <a:sym typeface="Teko"/>
              </a:rPr>
              <a:t>Economic consideration:</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39"/>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469" name="Google Shape;469;p39"/>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470" name="Google Shape;470;p39"/>
          <p:cNvPicPr preferRelativeResize="0"/>
          <p:nvPr/>
        </p:nvPicPr>
        <p:blipFill rotWithShape="1">
          <a:blip r:embed="rId3">
            <a:alphaModFix/>
          </a:blip>
          <a:srcRect b="0" l="0" r="0" t="0"/>
          <a:stretch/>
        </p:blipFill>
        <p:spPr>
          <a:xfrm>
            <a:off x="1681232" y="982987"/>
            <a:ext cx="8829536" cy="5057595"/>
          </a:xfrm>
          <a:prstGeom prst="rect">
            <a:avLst/>
          </a:prstGeom>
          <a:noFill/>
          <a:ln>
            <a:noFill/>
          </a:ln>
        </p:spPr>
      </p:pic>
      <p:sp>
        <p:nvSpPr>
          <p:cNvPr id="471" name="Google Shape;471;p39"/>
          <p:cNvSpPr txBox="1"/>
          <p:nvPr/>
        </p:nvSpPr>
        <p:spPr>
          <a:xfrm>
            <a:off x="392783" y="109532"/>
            <a:ext cx="4113627"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eko"/>
                <a:ea typeface="Teko"/>
                <a:cs typeface="Teko"/>
                <a:sym typeface="Teko"/>
              </a:rPr>
              <a:t>Economic consideration: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7" name="Shape 227"/>
        <p:cNvGrpSpPr/>
        <p:nvPr/>
      </p:nvGrpSpPr>
      <p:grpSpPr>
        <a:xfrm>
          <a:off x="0" y="0"/>
          <a:ext cx="0" cy="0"/>
          <a:chOff x="0" y="0"/>
          <a:chExt cx="0" cy="0"/>
        </a:xfrm>
      </p:grpSpPr>
      <p:sp>
        <p:nvSpPr>
          <p:cNvPr id="228" name="Google Shape;228;p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000"/>
              <a:buFont typeface="Teko"/>
              <a:buNone/>
            </a:pPr>
            <a:r>
              <a:rPr lang="en-US" sz="4000">
                <a:latin typeface="Teko"/>
                <a:ea typeface="Teko"/>
                <a:cs typeface="Teko"/>
                <a:sym typeface="Teko"/>
              </a:rPr>
              <a:t>Abstract	</a:t>
            </a:r>
            <a:endParaRPr/>
          </a:p>
        </p:txBody>
      </p:sp>
      <p:sp>
        <p:nvSpPr>
          <p:cNvPr id="229" name="Google Shape;229;p4"/>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p>
            <a:pPr indent="-152400" lvl="0" marL="91440" rtl="0" algn="l">
              <a:lnSpc>
                <a:spcPct val="120000"/>
              </a:lnSpc>
              <a:spcBef>
                <a:spcPts val="0"/>
              </a:spcBef>
              <a:spcAft>
                <a:spcPts val="0"/>
              </a:spcAft>
              <a:buSzPts val="2400"/>
              <a:buChar char=" "/>
            </a:pPr>
            <a:r>
              <a:rPr lang="en-US" sz="2400">
                <a:latin typeface="Teko"/>
                <a:ea typeface="Teko"/>
                <a:cs typeface="Teko"/>
                <a:sym typeface="Teko"/>
              </a:rPr>
              <a:t>In the present study, three-dimensional numerical simulation of shell-and-tube heat exchangers (STHXs) with continuous helical baffle (STHXsHB) is carried out and is performed based on the simulation results. </a:t>
            </a:r>
            <a:endParaRPr/>
          </a:p>
          <a:p>
            <a:pPr indent="-152400" lvl="0" marL="91440" rtl="0" algn="l">
              <a:lnSpc>
                <a:spcPct val="120000"/>
              </a:lnSpc>
              <a:spcBef>
                <a:spcPts val="1400"/>
              </a:spcBef>
              <a:spcAft>
                <a:spcPts val="0"/>
              </a:spcAft>
              <a:buSzPts val="2400"/>
              <a:buChar char=" "/>
            </a:pPr>
            <a:r>
              <a:rPr lang="en-US" sz="2400">
                <a:latin typeface="Teko"/>
                <a:ea typeface="Teko"/>
                <a:cs typeface="Teko"/>
                <a:sym typeface="Teko"/>
              </a:rPr>
              <a:t>The STHXs contain 25 tubes inside a 500 mm long and 200 mm diameter shell and mass flow rate of shell-side fluid is varied from .3 kg/s to .4 kg/s. At first, physical and mathematical models are developed and numerically simulated using finite element method (FEM).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40"/>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3600"/>
              <a:buFont typeface="Teko"/>
              <a:buNone/>
            </a:pPr>
            <a:r>
              <a:rPr lang="en-US" sz="3600">
                <a:latin typeface="Teko"/>
                <a:ea typeface="Teko"/>
                <a:cs typeface="Teko"/>
                <a:sym typeface="Teko"/>
              </a:rPr>
              <a:t>Final Results:</a:t>
            </a:r>
            <a:endParaRPr/>
          </a:p>
        </p:txBody>
      </p:sp>
      <p:graphicFrame>
        <p:nvGraphicFramePr>
          <p:cNvPr id="477" name="Google Shape;477;p40"/>
          <p:cNvGraphicFramePr/>
          <p:nvPr/>
        </p:nvGraphicFramePr>
        <p:xfrm>
          <a:off x="1096963" y="2108200"/>
          <a:ext cx="3000000" cy="3000000"/>
        </p:xfrm>
        <a:graphic>
          <a:graphicData uri="http://schemas.openxmlformats.org/drawingml/2006/table">
            <a:tbl>
              <a:tblPr bandRow="1" firstRow="1">
                <a:noFill/>
                <a:tableStyleId>{3C2E9055-2E5A-47B8-9A88-1681A64F47A1}</a:tableStyleId>
              </a:tblPr>
              <a:tblGrid>
                <a:gridCol w="1775550"/>
                <a:gridCol w="3934700"/>
                <a:gridCol w="4348175"/>
              </a:tblGrid>
              <a:tr h="370850">
                <a:tc>
                  <a:txBody>
                    <a:bodyPr/>
                    <a:lstStyle/>
                    <a:p>
                      <a:pPr indent="0" lvl="0" marL="0" marR="0" rtl="0" algn="l">
                        <a:spcBef>
                          <a:spcPts val="0"/>
                        </a:spcBef>
                        <a:spcAft>
                          <a:spcPts val="0"/>
                        </a:spcAft>
                        <a:buNone/>
                      </a:pPr>
                      <a:r>
                        <a:t/>
                      </a:r>
                      <a:endParaRPr sz="1800">
                        <a:latin typeface="Teko"/>
                        <a:ea typeface="Teko"/>
                        <a:cs typeface="Teko"/>
                        <a:sym typeface="Teko"/>
                      </a:endParaRPr>
                    </a:p>
                  </a:txBody>
                  <a:tcPr marT="45725" marB="45725" marR="91450" marL="91450"/>
                </a:tc>
                <a:tc>
                  <a:txBody>
                    <a:bodyPr/>
                    <a:lstStyle/>
                    <a:p>
                      <a:pPr indent="0" lvl="0" marL="0" marR="0" rtl="0" algn="l">
                        <a:spcBef>
                          <a:spcPts val="0"/>
                        </a:spcBef>
                        <a:spcAft>
                          <a:spcPts val="0"/>
                        </a:spcAft>
                        <a:buNone/>
                      </a:pPr>
                      <a:r>
                        <a:rPr lang="en-US" sz="1800">
                          <a:latin typeface="Teko"/>
                          <a:ea typeface="Teko"/>
                          <a:cs typeface="Teko"/>
                          <a:sym typeface="Teko"/>
                        </a:rPr>
                        <a:t>Shell side - Water</a:t>
                      </a:r>
                      <a:endParaRPr/>
                    </a:p>
                  </a:txBody>
                  <a:tcPr marT="45725" marB="45725" marR="91450" marL="91450"/>
                </a:tc>
                <a:tc>
                  <a:txBody>
                    <a:bodyPr/>
                    <a:lstStyle/>
                    <a:p>
                      <a:pPr indent="0" lvl="0" marL="0" marR="0" rtl="0" algn="l">
                        <a:spcBef>
                          <a:spcPts val="0"/>
                        </a:spcBef>
                        <a:spcAft>
                          <a:spcPts val="0"/>
                        </a:spcAft>
                        <a:buNone/>
                      </a:pPr>
                      <a:r>
                        <a:rPr lang="en-US" sz="1800">
                          <a:latin typeface="Teko"/>
                          <a:ea typeface="Teko"/>
                          <a:cs typeface="Teko"/>
                          <a:sym typeface="Teko"/>
                        </a:rPr>
                        <a:t>Tube side - Water</a:t>
                      </a:r>
                      <a:endParaRPr/>
                    </a:p>
                  </a:txBody>
                  <a:tcPr marT="45725" marB="45725" marR="91450" marL="91450"/>
                </a:tc>
              </a:tr>
              <a:tr h="370850">
                <a:tc>
                  <a:txBody>
                    <a:bodyPr/>
                    <a:lstStyle/>
                    <a:p>
                      <a:pPr indent="0" lvl="0" marL="0" marR="0" rtl="0" algn="l">
                        <a:spcBef>
                          <a:spcPts val="0"/>
                        </a:spcBef>
                        <a:spcAft>
                          <a:spcPts val="0"/>
                        </a:spcAft>
                        <a:buNone/>
                      </a:pPr>
                      <a:r>
                        <a:rPr lang="en-US" sz="1800">
                          <a:latin typeface="Teko"/>
                          <a:ea typeface="Teko"/>
                          <a:cs typeface="Teko"/>
                          <a:sym typeface="Teko"/>
                        </a:rPr>
                        <a:t>Outer Dia, mm</a:t>
                      </a:r>
                      <a:endParaRPr/>
                    </a:p>
                  </a:txBody>
                  <a:tcPr marT="45725" marB="45725" marR="91450" marL="91450"/>
                </a:tc>
                <a:tc>
                  <a:txBody>
                    <a:bodyPr/>
                    <a:lstStyle/>
                    <a:p>
                      <a:pPr indent="0" lvl="0" marL="0" marR="0" rtl="0" algn="l">
                        <a:spcBef>
                          <a:spcPts val="0"/>
                        </a:spcBef>
                        <a:spcAft>
                          <a:spcPts val="0"/>
                        </a:spcAft>
                        <a:buNone/>
                      </a:pPr>
                      <a:r>
                        <a:rPr lang="en-US" sz="1800">
                          <a:latin typeface="Teko"/>
                          <a:ea typeface="Teko"/>
                          <a:cs typeface="Teko"/>
                          <a:sym typeface="Teko"/>
                        </a:rPr>
                        <a:t>18</a:t>
                      </a:r>
                      <a:endParaRPr/>
                    </a:p>
                  </a:txBody>
                  <a:tcPr marT="45725" marB="45725" marR="91450" marL="91450"/>
                </a:tc>
                <a:tc>
                  <a:txBody>
                    <a:bodyPr/>
                    <a:lstStyle/>
                    <a:p>
                      <a:pPr indent="0" lvl="0" marL="0" marR="0" rtl="0" algn="l">
                        <a:spcBef>
                          <a:spcPts val="0"/>
                        </a:spcBef>
                        <a:spcAft>
                          <a:spcPts val="0"/>
                        </a:spcAft>
                        <a:buNone/>
                      </a:pPr>
                      <a:r>
                        <a:rPr lang="en-US" sz="1800">
                          <a:latin typeface="Teko"/>
                          <a:ea typeface="Teko"/>
                          <a:cs typeface="Teko"/>
                          <a:sym typeface="Teko"/>
                        </a:rPr>
                        <a:t>12.7</a:t>
                      </a:r>
                      <a:endParaRPr/>
                    </a:p>
                  </a:txBody>
                  <a:tcPr marT="45725" marB="45725" marR="91450" marL="91450"/>
                </a:tc>
              </a:tr>
              <a:tr h="370850">
                <a:tc>
                  <a:txBody>
                    <a:bodyPr/>
                    <a:lstStyle/>
                    <a:p>
                      <a:pPr indent="0" lvl="0" marL="0" marR="0" rtl="0" algn="l">
                        <a:spcBef>
                          <a:spcPts val="0"/>
                        </a:spcBef>
                        <a:spcAft>
                          <a:spcPts val="0"/>
                        </a:spcAft>
                        <a:buNone/>
                      </a:pPr>
                      <a:r>
                        <a:rPr lang="en-US" sz="1800">
                          <a:latin typeface="Teko"/>
                          <a:ea typeface="Teko"/>
                          <a:cs typeface="Teko"/>
                          <a:sym typeface="Teko"/>
                        </a:rPr>
                        <a:t>Inner Dia, mm</a:t>
                      </a:r>
                      <a:endParaRPr/>
                    </a:p>
                  </a:txBody>
                  <a:tcPr marT="45725" marB="45725" marR="91450" marL="91450"/>
                </a:tc>
                <a:tc>
                  <a:txBody>
                    <a:bodyPr/>
                    <a:lstStyle/>
                    <a:p>
                      <a:pPr indent="0" lvl="0" marL="0" marR="0" rtl="0" algn="l">
                        <a:spcBef>
                          <a:spcPts val="0"/>
                        </a:spcBef>
                        <a:spcAft>
                          <a:spcPts val="0"/>
                        </a:spcAft>
                        <a:buNone/>
                      </a:pPr>
                      <a:r>
                        <a:rPr lang="en-US" sz="1800">
                          <a:latin typeface="Teko"/>
                          <a:ea typeface="Teko"/>
                          <a:cs typeface="Teko"/>
                          <a:sym typeface="Teko"/>
                        </a:rPr>
                        <a:t>200</a:t>
                      </a:r>
                      <a:endParaRPr/>
                    </a:p>
                  </a:txBody>
                  <a:tcPr marT="45725" marB="45725" marR="91450" marL="91450"/>
                </a:tc>
                <a:tc>
                  <a:txBody>
                    <a:bodyPr/>
                    <a:lstStyle/>
                    <a:p>
                      <a:pPr indent="0" lvl="0" marL="0" marR="0" rtl="0" algn="l">
                        <a:spcBef>
                          <a:spcPts val="0"/>
                        </a:spcBef>
                        <a:spcAft>
                          <a:spcPts val="0"/>
                        </a:spcAft>
                        <a:buNone/>
                      </a:pPr>
                      <a:r>
                        <a:rPr lang="en-US" sz="1800">
                          <a:latin typeface="Teko"/>
                          <a:ea typeface="Teko"/>
                          <a:cs typeface="Teko"/>
                          <a:sym typeface="Teko"/>
                        </a:rPr>
                        <a:t>250</a:t>
                      </a:r>
                      <a:endParaRPr/>
                    </a:p>
                  </a:txBody>
                  <a:tcPr marT="45725" marB="45725" marR="91450" marL="91450"/>
                </a:tc>
              </a:tr>
              <a:tr h="370850">
                <a:tc>
                  <a:txBody>
                    <a:bodyPr/>
                    <a:lstStyle/>
                    <a:p>
                      <a:pPr indent="0" lvl="0" marL="0" marR="0" rtl="0" algn="l">
                        <a:spcBef>
                          <a:spcPts val="0"/>
                        </a:spcBef>
                        <a:spcAft>
                          <a:spcPts val="0"/>
                        </a:spcAft>
                        <a:buNone/>
                      </a:pPr>
                      <a:r>
                        <a:rPr lang="en-US" sz="1800">
                          <a:latin typeface="Teko"/>
                          <a:ea typeface="Teko"/>
                          <a:cs typeface="Teko"/>
                          <a:sym typeface="Teko"/>
                        </a:rPr>
                        <a:t>Length, mm</a:t>
                      </a:r>
                      <a:endParaRPr/>
                    </a:p>
                  </a:txBody>
                  <a:tcPr marT="45725" marB="45725" marR="91450" marL="91450"/>
                </a:tc>
                <a:tc>
                  <a:txBody>
                    <a:bodyPr/>
                    <a:lstStyle/>
                    <a:p>
                      <a:pPr indent="0" lvl="0" marL="0" marR="0" rtl="0" algn="l">
                        <a:spcBef>
                          <a:spcPts val="0"/>
                        </a:spcBef>
                        <a:spcAft>
                          <a:spcPts val="0"/>
                        </a:spcAft>
                        <a:buNone/>
                      </a:pPr>
                      <a:r>
                        <a:rPr lang="en-US" sz="1800">
                          <a:latin typeface="Teko"/>
                          <a:ea typeface="Teko"/>
                          <a:cs typeface="Teko"/>
                          <a:sym typeface="Teko"/>
                        </a:rPr>
                        <a:t>1000</a:t>
                      </a:r>
                      <a:endParaRPr/>
                    </a:p>
                  </a:txBody>
                  <a:tcPr marT="45725" marB="45725" marR="91450" marL="91450"/>
                </a:tc>
                <a:tc>
                  <a:txBody>
                    <a:bodyPr/>
                    <a:lstStyle/>
                    <a:p>
                      <a:pPr indent="0" lvl="0" marL="0" marR="0" rtl="0" algn="l">
                        <a:spcBef>
                          <a:spcPts val="0"/>
                        </a:spcBef>
                        <a:spcAft>
                          <a:spcPts val="0"/>
                        </a:spcAft>
                        <a:buNone/>
                      </a:pPr>
                      <a:r>
                        <a:rPr lang="en-US" sz="1800">
                          <a:latin typeface="Teko"/>
                          <a:ea typeface="Teko"/>
                          <a:cs typeface="Teko"/>
                          <a:sym typeface="Teko"/>
                        </a:rPr>
                        <a:t>1000</a:t>
                      </a:r>
                      <a:endParaRPr/>
                    </a:p>
                  </a:txBody>
                  <a:tcPr marT="45725" marB="45725" marR="91450" marL="91450"/>
                </a:tc>
              </a:tr>
              <a:tr h="370850">
                <a:tc>
                  <a:txBody>
                    <a:bodyPr/>
                    <a:lstStyle/>
                    <a:p>
                      <a:pPr indent="0" lvl="0" marL="0" marR="0" rtl="0" algn="l">
                        <a:spcBef>
                          <a:spcPts val="0"/>
                        </a:spcBef>
                        <a:spcAft>
                          <a:spcPts val="0"/>
                        </a:spcAft>
                        <a:buNone/>
                      </a:pPr>
                      <a:r>
                        <a:rPr lang="en-US" sz="1800">
                          <a:latin typeface="Teko"/>
                          <a:ea typeface="Teko"/>
                          <a:cs typeface="Teko"/>
                          <a:sym typeface="Teko"/>
                        </a:rPr>
                        <a:t>N</a:t>
                      </a:r>
                      <a:r>
                        <a:rPr baseline="-25000" lang="en-US" sz="1800">
                          <a:latin typeface="Teko"/>
                          <a:ea typeface="Teko"/>
                          <a:cs typeface="Teko"/>
                          <a:sym typeface="Teko"/>
                        </a:rPr>
                        <a:t>p</a:t>
                      </a:r>
                      <a:endParaRPr sz="1800">
                        <a:latin typeface="Teko"/>
                        <a:ea typeface="Teko"/>
                        <a:cs typeface="Teko"/>
                        <a:sym typeface="Teko"/>
                      </a:endParaRPr>
                    </a:p>
                  </a:txBody>
                  <a:tcPr marT="45725" marB="45725" marR="91450" marL="91450"/>
                </a:tc>
                <a:tc>
                  <a:txBody>
                    <a:bodyPr/>
                    <a:lstStyle/>
                    <a:p>
                      <a:pPr indent="0" lvl="0" marL="0" marR="0" rtl="0" algn="l">
                        <a:spcBef>
                          <a:spcPts val="0"/>
                        </a:spcBef>
                        <a:spcAft>
                          <a:spcPts val="0"/>
                        </a:spcAft>
                        <a:buNone/>
                      </a:pPr>
                      <a:r>
                        <a:rPr lang="en-US" sz="1800">
                          <a:latin typeface="Teko"/>
                          <a:ea typeface="Teko"/>
                          <a:cs typeface="Teko"/>
                          <a:sym typeface="Teko"/>
                        </a:rPr>
                        <a:t>1</a:t>
                      </a:r>
                      <a:endParaRPr/>
                    </a:p>
                  </a:txBody>
                  <a:tcPr marT="45725" marB="45725" marR="91450" marL="91450"/>
                </a:tc>
                <a:tc>
                  <a:txBody>
                    <a:bodyPr/>
                    <a:lstStyle/>
                    <a:p>
                      <a:pPr indent="0" lvl="0" marL="0" marR="0" rtl="0" algn="l">
                        <a:spcBef>
                          <a:spcPts val="0"/>
                        </a:spcBef>
                        <a:spcAft>
                          <a:spcPts val="0"/>
                        </a:spcAft>
                        <a:buNone/>
                      </a:pPr>
                      <a:r>
                        <a:rPr lang="en-US" sz="1800">
                          <a:latin typeface="Teko"/>
                          <a:ea typeface="Teko"/>
                          <a:cs typeface="Teko"/>
                          <a:sym typeface="Teko"/>
                        </a:rPr>
                        <a:t>1</a:t>
                      </a:r>
                      <a:endParaRPr/>
                    </a:p>
                  </a:txBody>
                  <a:tcPr marT="45725" marB="45725" marR="91450" marL="91450"/>
                </a:tc>
              </a:tr>
              <a:tr h="370850">
                <a:tc>
                  <a:txBody>
                    <a:bodyPr/>
                    <a:lstStyle/>
                    <a:p>
                      <a:pPr indent="0" lvl="0" marL="0" marR="0" rtl="0" algn="l">
                        <a:spcBef>
                          <a:spcPts val="0"/>
                        </a:spcBef>
                        <a:spcAft>
                          <a:spcPts val="0"/>
                        </a:spcAft>
                        <a:buNone/>
                      </a:pPr>
                      <a:r>
                        <a:rPr lang="en-US" sz="1800">
                          <a:latin typeface="Teko"/>
                          <a:ea typeface="Teko"/>
                          <a:cs typeface="Teko"/>
                          <a:sym typeface="Teko"/>
                        </a:rPr>
                        <a:t>N</a:t>
                      </a:r>
                      <a:r>
                        <a:rPr baseline="-25000" lang="en-US" sz="1800">
                          <a:latin typeface="Teko"/>
                          <a:ea typeface="Teko"/>
                          <a:cs typeface="Teko"/>
                          <a:sym typeface="Teko"/>
                        </a:rPr>
                        <a:t>t</a:t>
                      </a:r>
                      <a:endParaRPr sz="1800">
                        <a:latin typeface="Teko"/>
                        <a:ea typeface="Teko"/>
                        <a:cs typeface="Teko"/>
                        <a:sym typeface="Teko"/>
                      </a:endParaRPr>
                    </a:p>
                  </a:txBody>
                  <a:tcPr marT="45725" marB="45725" marR="91450" marL="91450"/>
                </a:tc>
                <a:tc>
                  <a:txBody>
                    <a:bodyPr/>
                    <a:lstStyle/>
                    <a:p>
                      <a:pPr indent="0" lvl="0" marL="0" marR="0" rtl="0" algn="l">
                        <a:spcBef>
                          <a:spcPts val="0"/>
                        </a:spcBef>
                        <a:spcAft>
                          <a:spcPts val="0"/>
                        </a:spcAft>
                        <a:buNone/>
                      </a:pPr>
                      <a:r>
                        <a:t/>
                      </a:r>
                      <a:endParaRPr sz="1800">
                        <a:latin typeface="Teko"/>
                        <a:ea typeface="Teko"/>
                        <a:cs typeface="Teko"/>
                        <a:sym typeface="Teko"/>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Teko"/>
                        <a:buNone/>
                      </a:pPr>
                      <a:r>
                        <a:rPr lang="en-US" sz="1800">
                          <a:latin typeface="Teko"/>
                          <a:ea typeface="Teko"/>
                          <a:cs typeface="Teko"/>
                          <a:sym typeface="Teko"/>
                        </a:rPr>
                        <a:t>25</a:t>
                      </a:r>
                      <a:endParaRPr/>
                    </a:p>
                  </a:txBody>
                  <a:tcPr marT="45725" marB="45725" marR="91450" marL="91450"/>
                </a:tc>
              </a:tr>
            </a:tbl>
          </a:graphicData>
        </a:graphic>
      </p:graphicFrame>
      <p:sp>
        <p:nvSpPr>
          <p:cNvPr id="478" name="Google Shape;478;p40"/>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000"/>
              <a:buFont typeface="Teko"/>
              <a:buNone/>
            </a:pPr>
            <a:r>
              <a:rPr lang="en-US" sz="4000">
                <a:latin typeface="Teko"/>
                <a:ea typeface="Teko"/>
                <a:cs typeface="Teko"/>
                <a:sym typeface="Teko"/>
              </a:rPr>
              <a:t>Conclusion:</a:t>
            </a:r>
            <a:endParaRPr/>
          </a:p>
        </p:txBody>
      </p:sp>
      <p:sp>
        <p:nvSpPr>
          <p:cNvPr id="484" name="Google Shape;484;p41"/>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p>
            <a:pPr indent="-152400" lvl="0" marL="91440" rtl="0" algn="l">
              <a:lnSpc>
                <a:spcPct val="120000"/>
              </a:lnSpc>
              <a:spcBef>
                <a:spcPts val="0"/>
              </a:spcBef>
              <a:spcAft>
                <a:spcPts val="0"/>
              </a:spcAft>
              <a:buSzPts val="2400"/>
              <a:buChar char=" "/>
            </a:pPr>
            <a:r>
              <a:rPr lang="en-US" sz="2400">
                <a:latin typeface="Teko"/>
                <a:ea typeface="Teko"/>
                <a:cs typeface="Teko"/>
                <a:sym typeface="Teko"/>
              </a:rPr>
              <a:t>In this study, we tried to increase the heat transfer efficiency for a shell and tube heat exchanger adding helical shaped baffles. Our main objective was to increase heat transfer with lower pressure drop. From the calculation and simulation it is clear that the pressure drop was little for both shell fluid and tube fluid. This incurs lower pumping power to flow the fluid through shells and pipes. The helical baffles used here has made the flow more smoother and continuous. As we have simulated for a simplified baffle and tube geometry, there was some mismatch between the result from simulation and software calculation.</a:t>
            </a:r>
            <a:endParaRPr/>
          </a:p>
          <a:p>
            <a:pPr indent="-152400" lvl="0" marL="91440" rtl="0" algn="l">
              <a:lnSpc>
                <a:spcPct val="120000"/>
              </a:lnSpc>
              <a:spcBef>
                <a:spcPts val="1400"/>
              </a:spcBef>
              <a:spcAft>
                <a:spcPts val="0"/>
              </a:spcAft>
              <a:buSzPts val="2400"/>
              <a:buChar char=" "/>
            </a:pPr>
            <a:r>
              <a:rPr lang="en-US" sz="2400">
                <a:latin typeface="Teko"/>
                <a:ea typeface="Teko"/>
                <a:cs typeface="Teko"/>
                <a:sym typeface="Teko"/>
              </a:rPr>
              <a:t>  </a:t>
            </a:r>
            <a:endParaRPr/>
          </a:p>
        </p:txBody>
      </p:sp>
      <p:sp>
        <p:nvSpPr>
          <p:cNvPr id="485" name="Google Shape;485;p41"/>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89" name="Shape 489"/>
        <p:cNvGrpSpPr/>
        <p:nvPr/>
      </p:nvGrpSpPr>
      <p:grpSpPr>
        <a:xfrm>
          <a:off x="0" y="0"/>
          <a:ext cx="0" cy="0"/>
          <a:chOff x="0" y="0"/>
          <a:chExt cx="0" cy="0"/>
        </a:xfrm>
      </p:grpSpPr>
      <p:sp>
        <p:nvSpPr>
          <p:cNvPr id="490" name="Google Shape;490;p42"/>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1" name="Google Shape;491;p42"/>
          <p:cNvCxnSpPr/>
          <p:nvPr/>
        </p:nvCxnSpPr>
        <p:spPr>
          <a:xfrm>
            <a:off x="1207658" y="4474741"/>
            <a:ext cx="9875520" cy="0"/>
          </a:xfrm>
          <a:prstGeom prst="straightConnector1">
            <a:avLst/>
          </a:prstGeom>
          <a:noFill/>
          <a:ln cap="flat" cmpd="sng" w="12700">
            <a:solidFill>
              <a:srgbClr val="FEFEFE"/>
            </a:solidFill>
            <a:prstDash val="solid"/>
            <a:round/>
            <a:headEnd len="sm" w="sm" type="none"/>
            <a:tailEnd len="sm" w="sm" type="none"/>
          </a:ln>
        </p:spPr>
      </p:cxnSp>
      <p:sp>
        <p:nvSpPr>
          <p:cNvPr id="492" name="Google Shape;492;p42"/>
          <p:cNvSpPr/>
          <p:nvPr/>
        </p:nvSpPr>
        <p:spPr>
          <a:xfrm>
            <a:off x="0" y="0"/>
            <a:ext cx="12192000"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93" name="Google Shape;493;p42"/>
          <p:cNvPicPr preferRelativeResize="0"/>
          <p:nvPr/>
        </p:nvPicPr>
        <p:blipFill rotWithShape="1">
          <a:blip r:embed="rId3">
            <a:alphaModFix amt="35000"/>
          </a:blip>
          <a:srcRect b="13591" l="0" r="0" t="13592"/>
          <a:stretch/>
        </p:blipFill>
        <p:spPr>
          <a:xfrm>
            <a:off x="-3155" y="-457190"/>
            <a:ext cx="12191980" cy="7315190"/>
          </a:xfrm>
          <a:prstGeom prst="rect">
            <a:avLst/>
          </a:prstGeom>
          <a:noFill/>
          <a:ln>
            <a:noFill/>
          </a:ln>
        </p:spPr>
      </p:pic>
      <p:sp>
        <p:nvSpPr>
          <p:cNvPr id="494" name="Google Shape;494;p42"/>
          <p:cNvSpPr txBox="1"/>
          <p:nvPr>
            <p:ph type="title"/>
          </p:nvPr>
        </p:nvSpPr>
        <p:spPr>
          <a:xfrm>
            <a:off x="-2248821" y="2528316"/>
            <a:ext cx="10058400" cy="356616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FFFF"/>
              </a:buClr>
              <a:buSzPts val="9600"/>
              <a:buFont typeface="Teko"/>
              <a:buNone/>
            </a:pPr>
            <a:r>
              <a:rPr lang="en-US" sz="9600">
                <a:solidFill>
                  <a:srgbClr val="FFFFFF"/>
                </a:solidFill>
                <a:latin typeface="Teko"/>
                <a:ea typeface="Teko"/>
                <a:cs typeface="Teko"/>
                <a:sym typeface="Teko"/>
              </a:rPr>
              <a:t>Thank You</a:t>
            </a:r>
            <a:br>
              <a:rPr lang="en-US" sz="6200">
                <a:solidFill>
                  <a:srgbClr val="FFFFFF"/>
                </a:solidFill>
              </a:rPr>
            </a:br>
            <a:br>
              <a:rPr lang="en-US" sz="6200">
                <a:solidFill>
                  <a:srgbClr val="FFFFFF"/>
                </a:solidFill>
              </a:rPr>
            </a:br>
            <a:endParaRPr sz="6200">
              <a:solidFill>
                <a:srgbClr val="FFFFFF"/>
              </a:solidFill>
            </a:endParaRPr>
          </a:p>
        </p:txBody>
      </p:sp>
      <p:sp>
        <p:nvSpPr>
          <p:cNvPr id="495" name="Google Shape;495;p42"/>
          <p:cNvSpPr txBox="1"/>
          <p:nvPr>
            <p:ph idx="1" type="body"/>
          </p:nvPr>
        </p:nvSpPr>
        <p:spPr>
          <a:xfrm>
            <a:off x="1100051" y="4645152"/>
            <a:ext cx="10058400" cy="11430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400"/>
              <a:buNone/>
            </a:pPr>
            <a:r>
              <a:t/>
            </a:r>
            <a:endParaRPr>
              <a:solidFill>
                <a:srgbClr val="FFFFFF"/>
              </a:solidFill>
            </a:endParaRPr>
          </a:p>
        </p:txBody>
      </p:sp>
      <p:cxnSp>
        <p:nvCxnSpPr>
          <p:cNvPr id="496" name="Google Shape;496;p42"/>
          <p:cNvCxnSpPr/>
          <p:nvPr/>
        </p:nvCxnSpPr>
        <p:spPr>
          <a:xfrm>
            <a:off x="1207658" y="4474741"/>
            <a:ext cx="9875520" cy="0"/>
          </a:xfrm>
          <a:prstGeom prst="straightConnector1">
            <a:avLst/>
          </a:prstGeom>
          <a:noFill/>
          <a:ln cap="flat" cmpd="sng" w="12700">
            <a:solidFill>
              <a:srgbClr val="FFFFFF"/>
            </a:solidFill>
            <a:prstDash val="solid"/>
            <a:round/>
            <a:headEnd len="sm" w="sm" type="none"/>
            <a:tailEnd len="sm" w="sm" type="none"/>
          </a:ln>
        </p:spPr>
      </p:cxnSp>
      <p:sp>
        <p:nvSpPr>
          <p:cNvPr id="497" name="Google Shape;497;p42"/>
          <p:cNvSpPr/>
          <p:nvPr/>
        </p:nvSpPr>
        <p:spPr>
          <a:xfrm>
            <a:off x="3175" y="6400800"/>
            <a:ext cx="12188825" cy="457200"/>
          </a:xfrm>
          <a:prstGeom prst="rect">
            <a:avLst/>
          </a:prstGeom>
          <a:solidFill>
            <a:srgbClr val="262626">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494"/>
                                        </p:tgtEl>
                                        <p:attrNameLst>
                                          <p:attrName>style.visibility</p:attrName>
                                        </p:attrNameLst>
                                      </p:cBhvr>
                                      <p:to>
                                        <p:strVal val="visible"/>
                                      </p:to>
                                    </p:set>
                                    <p:animEffect filter="fade" transition="in">
                                      <p:cBhvr>
                                        <p:cTn dur="700"/>
                                        <p:tgtEl>
                                          <p:spTgt spid="4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000"/>
              <a:buFont typeface="Teko"/>
              <a:buNone/>
            </a:pPr>
            <a:r>
              <a:rPr lang="en-US" sz="4000">
                <a:latin typeface="Teko"/>
                <a:ea typeface="Teko"/>
                <a:cs typeface="Teko"/>
                <a:sym typeface="Teko"/>
              </a:rPr>
              <a:t>Abstract	</a:t>
            </a:r>
            <a:endParaRPr/>
          </a:p>
        </p:txBody>
      </p:sp>
      <p:sp>
        <p:nvSpPr>
          <p:cNvPr id="235" name="Google Shape;235;p5"/>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p>
            <a:pPr indent="0" lvl="0" marL="91440" rtl="0" algn="l">
              <a:lnSpc>
                <a:spcPct val="120000"/>
              </a:lnSpc>
              <a:spcBef>
                <a:spcPts val="0"/>
              </a:spcBef>
              <a:spcAft>
                <a:spcPts val="0"/>
              </a:spcAft>
              <a:buSzPts val="1800"/>
              <a:buNone/>
            </a:pPr>
            <a:r>
              <a:t/>
            </a:r>
            <a:endParaRPr>
              <a:latin typeface="Teko"/>
              <a:ea typeface="Teko"/>
              <a:cs typeface="Teko"/>
              <a:sym typeface="Teko"/>
            </a:endParaRPr>
          </a:p>
          <a:p>
            <a:pPr indent="0" lvl="0" marL="0" rtl="0" algn="l">
              <a:lnSpc>
                <a:spcPct val="120000"/>
              </a:lnSpc>
              <a:spcBef>
                <a:spcPts val="1400"/>
              </a:spcBef>
              <a:spcAft>
                <a:spcPts val="0"/>
              </a:spcAft>
              <a:buSzPts val="2400"/>
              <a:buNone/>
            </a:pPr>
            <a:r>
              <a:rPr lang="en-US" sz="2400">
                <a:latin typeface="Teko"/>
                <a:ea typeface="Teko"/>
                <a:cs typeface="Teko"/>
                <a:sym typeface="Teko"/>
              </a:rPr>
              <a:t>For the validation of the computational model, shell-side average nusselt number (Nus) is calculated from the simulation results and compared with the available experimental results. The comparative study shows that STHXsHB has 72-127% higher heat transfer coefficient per unit pressure drop compared to the conventional STHXsSB for the same shell-side mass flow rate. Moreover, STHXsHB has 59-63% lower shell-side pressure drop than STHXsSB.</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000"/>
              <a:buFont typeface="Teko"/>
              <a:buNone/>
            </a:pPr>
            <a:r>
              <a:rPr lang="en-US" sz="4000">
                <a:latin typeface="Teko"/>
                <a:ea typeface="Teko"/>
                <a:cs typeface="Teko"/>
                <a:sym typeface="Teko"/>
              </a:rPr>
              <a:t>Introduction</a:t>
            </a:r>
            <a:endParaRPr/>
          </a:p>
        </p:txBody>
      </p:sp>
      <p:sp>
        <p:nvSpPr>
          <p:cNvPr id="241" name="Google Shape;241;p6"/>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p>
            <a:pPr indent="-152400" lvl="0" marL="91440" rtl="0" algn="l">
              <a:lnSpc>
                <a:spcPct val="120000"/>
              </a:lnSpc>
              <a:spcBef>
                <a:spcPts val="0"/>
              </a:spcBef>
              <a:spcAft>
                <a:spcPts val="0"/>
              </a:spcAft>
              <a:buSzPts val="2400"/>
              <a:buChar char=" "/>
            </a:pPr>
            <a:r>
              <a:rPr lang="en-US" sz="2400">
                <a:latin typeface="Teko"/>
                <a:ea typeface="Teko"/>
                <a:cs typeface="Teko"/>
                <a:sym typeface="Teko"/>
              </a:rPr>
              <a:t>Heat exchangers are an inseparable part of industries such as power plants, process industries, oil refining and so on. Meanwhile, Shell and Tube Heat Exchangers (STHX) have 40% share apparatus of different industries. So, focusing on this type of heat exchangers to improve the performance has a great importance. Baffles and tube configuring have profound effect on the performance of shell and tube heat exchangers. Common segmental baffles can be referred but they have such problems like: creation of dead zones, decreasing the lifetime of the heat exchanger by creating vibration caused by fluid flow across tube bundle. Researches have been done for different baffle shapes, configurations and tube arrays i.e. triangular, square pitch etc.</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000"/>
              <a:buFont typeface="Teko"/>
              <a:buNone/>
            </a:pPr>
            <a:r>
              <a:rPr lang="en-US" sz="4000">
                <a:latin typeface="Teko"/>
                <a:ea typeface="Teko"/>
                <a:cs typeface="Teko"/>
                <a:sym typeface="Teko"/>
              </a:rPr>
              <a:t>Introduction</a:t>
            </a:r>
            <a:endParaRPr/>
          </a:p>
        </p:txBody>
      </p:sp>
      <p:sp>
        <p:nvSpPr>
          <p:cNvPr id="247" name="Google Shape;247;p7"/>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p>
            <a:pPr indent="-152400" lvl="0" marL="91440" rtl="0" algn="l">
              <a:lnSpc>
                <a:spcPct val="120000"/>
              </a:lnSpc>
              <a:spcBef>
                <a:spcPts val="0"/>
              </a:spcBef>
              <a:spcAft>
                <a:spcPts val="0"/>
              </a:spcAft>
              <a:buSzPts val="2400"/>
              <a:buChar char=" "/>
            </a:pPr>
            <a:r>
              <a:rPr lang="en-US" sz="2400">
                <a:latin typeface="Teko"/>
                <a:ea typeface="Teko"/>
                <a:cs typeface="Teko"/>
                <a:sym typeface="Teko"/>
              </a:rPr>
              <a:t>Baffles have been used of numerous shapes i.e. segmental, double segmental, helical, segmental-helical, flower shaped etc. In this study, numerical observation has been conducted on shell and tube heat exchanger with helical baffles. These type of baffles are introduced to remove the defects of segmental baffles. Literature review shows that When traditional segmental baffles are used in shell and tube heat exchanger, higher pumping power is often needed to offset higher pressure drop under same heat load. The problems of segmental STHX mentioned above were improved or solved by helical baffles.</a:t>
            </a:r>
            <a:endParaRPr sz="2400">
              <a:latin typeface="Teko"/>
              <a:ea typeface="Teko"/>
              <a:cs typeface="Teko"/>
              <a:sym typeface="Tek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000"/>
              <a:buFont typeface="Teko"/>
              <a:buNone/>
            </a:pPr>
            <a:r>
              <a:rPr lang="en-US" sz="4000">
                <a:latin typeface="Teko"/>
                <a:ea typeface="Teko"/>
                <a:cs typeface="Teko"/>
                <a:sym typeface="Teko"/>
              </a:rPr>
              <a:t>Problem Statement</a:t>
            </a:r>
            <a:endParaRPr/>
          </a:p>
        </p:txBody>
      </p:sp>
      <p:sp>
        <p:nvSpPr>
          <p:cNvPr id="253" name="Google Shape;253;p8"/>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p>
            <a:pPr indent="-152400" lvl="0" marL="91440" rtl="0" algn="l">
              <a:lnSpc>
                <a:spcPct val="120000"/>
              </a:lnSpc>
              <a:spcBef>
                <a:spcPts val="0"/>
              </a:spcBef>
              <a:spcAft>
                <a:spcPts val="0"/>
              </a:spcAft>
              <a:buSzPts val="2400"/>
              <a:buChar char=" "/>
            </a:pPr>
            <a:r>
              <a:rPr lang="en-US" sz="2400">
                <a:latin typeface="Teko"/>
                <a:ea typeface="Teko"/>
                <a:cs typeface="Teko"/>
                <a:sym typeface="Teko"/>
              </a:rPr>
              <a:t> In this project, a shell and tube heat exchangers’ heating efficiency has been increased for a lower pressure drop than the conventional segmental baffles. In the shell side, hot fluid was entered and cold fluid passed through the tubes. This is a CFD approach. </a:t>
            </a:r>
            <a:endParaRPr/>
          </a:p>
        </p:txBody>
      </p:sp>
      <p:sp>
        <p:nvSpPr>
          <p:cNvPr id="254" name="Google Shape;254;p8"/>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800"/>
              <a:buFont typeface="Arial"/>
              <a:buNone/>
            </a:pPr>
            <a:fld id="{00000000-1234-1234-1234-123412341234}" type="slidenum">
              <a:rPr b="0" i="0" lang="en-US" sz="800" u="none" cap="none" strike="noStrike">
                <a:solidFill>
                  <a:srgbClr val="FFFFFF"/>
                </a:solidFill>
                <a:latin typeface="Arial"/>
                <a:ea typeface="Arial"/>
                <a:cs typeface="Arial"/>
                <a:sym typeface="Arial"/>
              </a:rPr>
              <a:t>‹#›</a:t>
            </a:fld>
            <a:endParaRPr b="0" i="0" sz="800" u="none" cap="none" strike="noStrike">
              <a:solidFill>
                <a:srgbClr val="FFFFFF"/>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9"/>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000"/>
              <a:buFont typeface="Teko"/>
              <a:buNone/>
            </a:pPr>
            <a:r>
              <a:rPr lang="en-US" sz="4000">
                <a:latin typeface="Teko"/>
                <a:ea typeface="Teko"/>
                <a:cs typeface="Teko"/>
                <a:sym typeface="Teko"/>
              </a:rPr>
              <a:t>Objectives</a:t>
            </a:r>
            <a:endParaRPr/>
          </a:p>
        </p:txBody>
      </p:sp>
      <p:sp>
        <p:nvSpPr>
          <p:cNvPr id="260" name="Google Shape;260;p9"/>
          <p:cNvSpPr txBox="1"/>
          <p:nvPr>
            <p:ph idx="1" type="body"/>
          </p:nvPr>
        </p:nvSpPr>
        <p:spPr>
          <a:xfrm>
            <a:off x="1016000" y="2108201"/>
            <a:ext cx="10139680" cy="3760891"/>
          </a:xfrm>
          <a:prstGeom prst="rect">
            <a:avLst/>
          </a:prstGeom>
          <a:noFill/>
          <a:ln>
            <a:noFill/>
          </a:ln>
        </p:spPr>
        <p:txBody>
          <a:bodyPr anchorCtr="0" anchor="t" bIns="45700" lIns="0" spcFirstLastPara="1" rIns="0" wrap="square" tIns="45700">
            <a:normAutofit/>
          </a:bodyPr>
          <a:lstStyle/>
          <a:p>
            <a:pPr indent="-152400" lvl="0" marL="91440" rtl="0" algn="l">
              <a:lnSpc>
                <a:spcPct val="120000"/>
              </a:lnSpc>
              <a:spcBef>
                <a:spcPts val="0"/>
              </a:spcBef>
              <a:spcAft>
                <a:spcPts val="0"/>
              </a:spcAft>
              <a:buClr>
                <a:srgbClr val="3F3F3F"/>
              </a:buClr>
              <a:buSzPts val="2400"/>
              <a:buFont typeface="Arial"/>
              <a:buChar char="•"/>
            </a:pPr>
            <a:r>
              <a:rPr lang="en-US" sz="2400">
                <a:latin typeface="Teko"/>
                <a:ea typeface="Teko"/>
                <a:cs typeface="Teko"/>
                <a:sym typeface="Teko"/>
              </a:rPr>
              <a:t>  To design a efficient shell and tube heat exchanger with helical baffle.</a:t>
            </a:r>
            <a:endParaRPr/>
          </a:p>
          <a:p>
            <a:pPr indent="-152400" lvl="0" marL="91440" rtl="0" algn="l">
              <a:lnSpc>
                <a:spcPct val="120000"/>
              </a:lnSpc>
              <a:spcBef>
                <a:spcPts val="1400"/>
              </a:spcBef>
              <a:spcAft>
                <a:spcPts val="0"/>
              </a:spcAft>
              <a:buClr>
                <a:srgbClr val="3F3F3F"/>
              </a:buClr>
              <a:buSzPts val="2400"/>
              <a:buFont typeface="Arial"/>
              <a:buChar char="•"/>
            </a:pPr>
            <a:r>
              <a:rPr lang="en-US" sz="2400">
                <a:latin typeface="Teko"/>
                <a:ea typeface="Teko"/>
                <a:cs typeface="Teko"/>
                <a:sym typeface="Teko"/>
              </a:rPr>
              <a:t> To reduce the pressure drop for both shell side and tube side.</a:t>
            </a:r>
            <a:endParaRPr/>
          </a:p>
          <a:p>
            <a:pPr indent="-152400" lvl="0" marL="91440" rtl="0" algn="l">
              <a:lnSpc>
                <a:spcPct val="120000"/>
              </a:lnSpc>
              <a:spcBef>
                <a:spcPts val="1400"/>
              </a:spcBef>
              <a:spcAft>
                <a:spcPts val="0"/>
              </a:spcAft>
              <a:buClr>
                <a:srgbClr val="3F3F3F"/>
              </a:buClr>
              <a:buSzPts val="2400"/>
              <a:buFont typeface="Arial"/>
              <a:buChar char="•"/>
            </a:pPr>
            <a:r>
              <a:rPr lang="en-US" sz="2400">
                <a:latin typeface="Teko"/>
                <a:ea typeface="Teko"/>
                <a:cs typeface="Teko"/>
                <a:sym typeface="Teko"/>
              </a:rPr>
              <a:t> To reduce vibration by introducing continuous shell side fluid.</a:t>
            </a:r>
            <a:endParaRPr/>
          </a:p>
          <a:p>
            <a:pPr indent="0" lvl="0" marL="0" rtl="0" algn="l">
              <a:lnSpc>
                <a:spcPct val="120000"/>
              </a:lnSpc>
              <a:spcBef>
                <a:spcPts val="1400"/>
              </a:spcBef>
              <a:spcAft>
                <a:spcPts val="0"/>
              </a:spcAft>
              <a:buClr>
                <a:srgbClr val="3F3F3F"/>
              </a:buClr>
              <a:buSzPts val="2400"/>
              <a:buNone/>
            </a:pPr>
            <a:r>
              <a:rPr lang="en-US" sz="2400">
                <a:latin typeface="Teko"/>
                <a:ea typeface="Teko"/>
                <a:cs typeface="Teko"/>
                <a:sym typeface="Teko"/>
              </a:rPr>
              <a:t> </a:t>
            </a:r>
            <a:endParaRPr/>
          </a:p>
          <a:p>
            <a:pPr indent="0" lvl="0" marL="91440" rtl="0" algn="l">
              <a:lnSpc>
                <a:spcPct val="120000"/>
              </a:lnSpc>
              <a:spcBef>
                <a:spcPts val="1400"/>
              </a:spcBef>
              <a:spcAft>
                <a:spcPts val="0"/>
              </a:spcAft>
              <a:buClr>
                <a:srgbClr val="3F3F3F"/>
              </a:buClr>
              <a:buSzPts val="2400"/>
              <a:buNone/>
            </a:pPr>
            <a:r>
              <a:t/>
            </a:r>
            <a:endParaRPr sz="2400">
              <a:latin typeface="Teko"/>
              <a:ea typeface="Teko"/>
              <a:cs typeface="Teko"/>
              <a:sym typeface="Teko"/>
            </a:endParaRPr>
          </a:p>
        </p:txBody>
      </p:sp>
      <p:sp>
        <p:nvSpPr>
          <p:cNvPr id="261" name="Google Shape;261;p9"/>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800"/>
              <a:buFont typeface="Arial"/>
              <a:buNone/>
            </a:pPr>
            <a:fld id="{00000000-1234-1234-1234-123412341234}" type="slidenum">
              <a:rPr b="0" i="0" lang="en-US" sz="800" u="none" cap="none" strike="noStrike">
                <a:solidFill>
                  <a:srgbClr val="FFFFFF"/>
                </a:solidFill>
                <a:latin typeface="Arial"/>
                <a:ea typeface="Arial"/>
                <a:cs typeface="Arial"/>
                <a:sym typeface="Arial"/>
              </a:rPr>
              <a:t>‹#›</a:t>
            </a:fld>
            <a:endParaRPr b="0" i="0" sz="800" u="none" cap="none" strike="noStrike">
              <a:solidFill>
                <a:srgbClr val="FFFFFF"/>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1_RetrospectVTI">
  <a:themeElements>
    <a:clrScheme name="AnalogousFromDarkSeedLeftStep">
      <a:dk1>
        <a:srgbClr val="000000"/>
      </a:dk1>
      <a:lt1>
        <a:srgbClr val="FFFFFF"/>
      </a:lt1>
      <a:dk2>
        <a:srgbClr val="34261E"/>
      </a:dk2>
      <a:lt2>
        <a:srgbClr val="E6E2E8"/>
      </a:lt2>
      <a:accent1>
        <a:srgbClr val="65B234"/>
      </a:accent1>
      <a:accent2>
        <a:srgbClr val="91AA27"/>
      </a:accent2>
      <a:accent3>
        <a:srgbClr val="BD9F37"/>
      </a:accent3>
      <a:accent4>
        <a:srgbClr val="C0612C"/>
      </a:accent4>
      <a:accent5>
        <a:srgbClr val="D23E46"/>
      </a:accent5>
      <a:accent6>
        <a:srgbClr val="C02C72"/>
      </a:accent6>
      <a:hlink>
        <a:srgbClr val="BF4D3F"/>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trospectVTI">
  <a:themeElements>
    <a:clrScheme name="AnalogousFromDarkSeedLeftStep">
      <a:dk1>
        <a:srgbClr val="000000"/>
      </a:dk1>
      <a:lt1>
        <a:srgbClr val="FFFFFF"/>
      </a:lt1>
      <a:dk2>
        <a:srgbClr val="34261E"/>
      </a:dk2>
      <a:lt2>
        <a:srgbClr val="E6E2E8"/>
      </a:lt2>
      <a:accent1>
        <a:srgbClr val="65B234"/>
      </a:accent1>
      <a:accent2>
        <a:srgbClr val="91AA27"/>
      </a:accent2>
      <a:accent3>
        <a:srgbClr val="BD9F37"/>
      </a:accent3>
      <a:accent4>
        <a:srgbClr val="C0612C"/>
      </a:accent4>
      <a:accent5>
        <a:srgbClr val="D23E46"/>
      </a:accent5>
      <a:accent6>
        <a:srgbClr val="C02C72"/>
      </a:accent6>
      <a:hlink>
        <a:srgbClr val="BF4D3F"/>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RetrospectVTI">
  <a:themeElements>
    <a:clrScheme name="AnalogousFromDarkSeedLeftStep">
      <a:dk1>
        <a:srgbClr val="000000"/>
      </a:dk1>
      <a:lt1>
        <a:srgbClr val="FFFFFF"/>
      </a:lt1>
      <a:dk2>
        <a:srgbClr val="34261E"/>
      </a:dk2>
      <a:lt2>
        <a:srgbClr val="E6E2E8"/>
      </a:lt2>
      <a:accent1>
        <a:srgbClr val="65B234"/>
      </a:accent1>
      <a:accent2>
        <a:srgbClr val="91AA27"/>
      </a:accent2>
      <a:accent3>
        <a:srgbClr val="BD9F37"/>
      </a:accent3>
      <a:accent4>
        <a:srgbClr val="C0612C"/>
      </a:accent4>
      <a:accent5>
        <a:srgbClr val="D23E46"/>
      </a:accent5>
      <a:accent6>
        <a:srgbClr val="C02C72"/>
      </a:accent6>
      <a:hlink>
        <a:srgbClr val="BF4D3F"/>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2022-02-22T18:05:03Z</dcterms:created>
  <dc:creator>1710060 - Mehedi Hasan</dc:creator>
</cp:coreProperties>
</file>